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9" r:id="rId4"/>
    <p:sldId id="266" r:id="rId5"/>
    <p:sldId id="287" r:id="rId6"/>
    <p:sldId id="283" r:id="rId7"/>
    <p:sldId id="284" r:id="rId8"/>
    <p:sldId id="285" r:id="rId9"/>
    <p:sldId id="286" r:id="rId10"/>
    <p:sldId id="288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196" autoAdjust="0"/>
  </p:normalViewPr>
  <p:slideViewPr>
    <p:cSldViewPr snapToGrid="0">
      <p:cViewPr varScale="1">
        <p:scale>
          <a:sx n="84" d="100"/>
          <a:sy n="84" d="100"/>
        </p:scale>
        <p:origin x="571" y="67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D3E1D2-A424-788F-7E16-F19099995A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23rd congress of IAHR-APD, 14-17 December 2022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43746-0AD6-632C-FB71-51B2826E61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1FCD3-9A57-4A1A-93A4-BFA8CB024262}" type="datetime1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C779F-CFF0-12E4-1FCC-51E193A74A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Ocean Engineering, IIT Madras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F53C6-44BF-1F31-BE54-CA2FCF0D70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2B2FE-1B31-4A3D-AEEA-CA155C7F7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5957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23rd congress of IAHR-APD, 14-17 December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25D56-6E9A-4963-A355-916E6E674436}" type="datetime1">
              <a:rPr lang="en-US" smtClean="0"/>
              <a:t>12/26/2024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Department of Ocean Engineering, IIT Madras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9008E-8436-470D-AFB9-8E7642EF4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7042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23rd congress of IAHR-APD, 14-17 December 2022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D25D56-6E9A-4963-A355-916E6E674436}" type="datetime1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Department of Ocean Engineering, IIT Madras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9008E-8436-470D-AFB9-8E7642EF4D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1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E76BB-111D-ABDD-2215-A05B6E8E2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E55D9-A085-84A6-4BBC-A9D1F46A2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60B-312D-C97F-9603-6ECB338B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EE573-3452-39CB-0310-A1D2952E2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0E40-27AB-A2A1-0CA2-97E6D0A2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0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8D60-25D2-E9C5-44BB-9280EAC7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E0185-83B7-6511-CA00-6C07CEB9D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16D94-C211-544A-84FB-8FF301A3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48FF-9289-69BA-BFD7-89333BB7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E2B69-8E78-2E8A-A698-9D517D6F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4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18A31-875D-2650-675F-3BC08E0E9D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6BE13-735A-DE97-1EDE-86F081F77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62C6D-6276-7972-AD2B-023DD4AE9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09BF1-F8B0-9CAF-2BFA-A5FCD4546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13B6-9B4B-75ED-B1A3-9886964F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46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5A34-8C08-7B7B-F6A0-FD9D5DD8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C750F-11A4-69CC-9826-42BE7BFC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3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C740-8A89-26DD-29E8-CC78DFC3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30FE-C37C-575E-6078-73F18E06C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A4DF6-522D-2FF5-80EF-6C5B4511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5C21C-7B60-7D13-1EBF-FE34CAF04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D9C26-92D6-5C61-5165-C2177706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9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0C49-8A23-4E48-6F87-70F121E7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AF7CA-A3BF-BA61-DE47-70B3BB7D8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1DD7D-35DC-C1F1-982A-50F7D0AA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53A89-ED14-656D-7F59-312630CC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77DF7-F883-02C8-E6E9-201337CFF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4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F81A-9F20-BC0F-90F8-A6A36C42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A3AD-21A3-B07D-AB18-1E2A17018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CEA38-FE42-F869-E77C-5A1F6115D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14F87-6310-AAAC-DC81-236EC8BC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ABBB5-BBF9-AE78-AC41-9FA26E74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D56E2-4327-32FA-C882-1AA10262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1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5EA7-6005-8B75-AA69-B1FD3E87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C0385-D6D0-480E-142E-27BC1E52F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A9C72-3E8A-6D6E-1E96-234879777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6F2F8-E967-EE57-B8EC-040412306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45201-5363-DD5C-B39E-92992F9BBB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568519-C1A3-8715-920B-090DFF7B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FC5F8-050C-099A-EA2A-52E7CD46F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3F6CF-37D2-29A2-8C85-84B45528E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491A-55C2-9698-1340-8932013F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6F637-9A40-EFEC-6FFA-E783747C5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4D30C-65FF-4AEF-3C4F-1C599A7F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368D3-B562-A73E-A1EE-343BE14A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3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5D81C-2FCE-A7FF-480E-9AC1C2AD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C3C2B-F613-503A-E088-72C1885C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F91D2-64BB-1FD6-A1EB-6D86B654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4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4BB0-4838-62FC-FA10-0F87A59D9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0BFFA-A31A-DDCC-9BC2-0E691BBC4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CADA2-7945-24FE-F4DA-B73A731CD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36E3D-0569-2E74-10B5-4B870247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E843F-B5F7-847E-E536-CB6495B3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E6C20-FA77-6F32-4F6D-3DA219A9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5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AF2A-13B9-FDB4-BA2A-4CF364B18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17A39D-D6C4-6B81-8600-0D0D91E82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5F785-C34E-64FA-18BB-2CB624973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34FB5-B243-BEA4-810C-DDCA6FE5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0C36A-DE37-D543-2DFB-28CF6E65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2E31F-3101-09D7-28EB-7D40CB50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6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605942-F561-1693-03FF-70E430A3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C505F-052B-8893-6526-4F7AFFDAB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7D70E-116B-C123-1EB0-69C19D949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FE8A1-B178-4248-A2A4-B25F5F66286B}" type="datetimeFigureOut">
              <a:rPr lang="en-IN" smtClean="0"/>
              <a:t>26-12-2024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1FE0-40FC-5A03-1300-19063EF12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25AD2-A8D5-F67F-356E-CBAB6CF2C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EC97C-8DFD-492D-90C2-4F65CA2256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8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ebp"/><Relationship Id="rId3" Type="http://schemas.openxmlformats.org/officeDocument/2006/relationships/image" Target="../media/image8.webp"/><Relationship Id="rId7" Type="http://schemas.openxmlformats.org/officeDocument/2006/relationships/image" Target="../media/image12.web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webp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C3A8EF4-1292-8F73-48B1-14C810586B3E}"/>
              </a:ext>
            </a:extLst>
          </p:cNvPr>
          <p:cNvSpPr txBox="1"/>
          <p:nvPr/>
        </p:nvSpPr>
        <p:spPr>
          <a:xfrm>
            <a:off x="92366" y="180592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9E99E29-7542-D122-8942-E8588DA8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B643B-6A52-E6D0-4057-0C5D758A3506}"/>
              </a:ext>
            </a:extLst>
          </p:cNvPr>
          <p:cNvSpPr txBox="1"/>
          <p:nvPr/>
        </p:nvSpPr>
        <p:spPr>
          <a:xfrm>
            <a:off x="1" y="413019"/>
            <a:ext cx="121919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2F549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MANIPUR TECHNICAL UNIVERSITY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2F549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Takyelpat</a:t>
            </a:r>
            <a:r>
              <a:rPr lang="en-US" altLang="en-US" b="1" dirty="0">
                <a:solidFill>
                  <a:srgbClr val="2F549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Imphal, Manipur - 795004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6458F9D-40B6-C107-CDA2-BB1A5D59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5" b="14835"/>
          <a:stretch/>
        </p:blipFill>
        <p:spPr bwMode="auto">
          <a:xfrm>
            <a:off x="586889" y="382091"/>
            <a:ext cx="1163793" cy="11575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2F51F-34C1-E161-E5D6-B317E4896DF8}"/>
              </a:ext>
            </a:extLst>
          </p:cNvPr>
          <p:cNvGrpSpPr/>
          <p:nvPr/>
        </p:nvGrpSpPr>
        <p:grpSpPr>
          <a:xfrm>
            <a:off x="184732" y="3745947"/>
            <a:ext cx="3234813" cy="803010"/>
            <a:chOff x="184732" y="3745947"/>
            <a:chExt cx="3234813" cy="8030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14AC58-8218-437A-DDFC-5FC3E6918648}"/>
                </a:ext>
              </a:extLst>
            </p:cNvPr>
            <p:cNvSpPr txBox="1"/>
            <p:nvPr/>
          </p:nvSpPr>
          <p:spPr>
            <a:xfrm>
              <a:off x="184732" y="3745947"/>
              <a:ext cx="3234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Naorem Diyabarta Singh</a:t>
              </a:r>
            </a:p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Leader &amp; Member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78E1F88-8DAB-48E8-1CAB-ACE4A85FCC8C}"/>
                </a:ext>
              </a:extLst>
            </p:cNvPr>
            <p:cNvSpPr txBox="1"/>
            <p:nvPr/>
          </p:nvSpPr>
          <p:spPr>
            <a:xfrm>
              <a:off x="414908" y="4241180"/>
              <a:ext cx="2671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2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diyabarta_n21@mtu.ac.in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2EAC6D0-EE4B-4549-CE75-2B8432ED089F}"/>
              </a:ext>
            </a:extLst>
          </p:cNvPr>
          <p:cNvSpPr txBox="1"/>
          <p:nvPr/>
        </p:nvSpPr>
        <p:spPr>
          <a:xfrm>
            <a:off x="5227813" y="617700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6C902AA-03AC-4483-8724-7B036EED0238}" type="datetime4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 December 2024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0B503-565F-1D54-A743-EED1A1F8AB0C}"/>
              </a:ext>
            </a:extLst>
          </p:cNvPr>
          <p:cNvSpPr txBox="1"/>
          <p:nvPr/>
        </p:nvSpPr>
        <p:spPr>
          <a:xfrm>
            <a:off x="3496924" y="5179032"/>
            <a:ext cx="538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Name: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 (CS4759)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Faculty: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Hanjabam Saratchandra Sharma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4A28C4-A017-FB9E-F68E-0A79BA93B86A}"/>
              </a:ext>
            </a:extLst>
          </p:cNvPr>
          <p:cNvGrpSpPr/>
          <p:nvPr/>
        </p:nvGrpSpPr>
        <p:grpSpPr>
          <a:xfrm>
            <a:off x="8772457" y="3748738"/>
            <a:ext cx="3234813" cy="800219"/>
            <a:chOff x="8772457" y="3748738"/>
            <a:chExt cx="3234813" cy="8002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8B2A3E-24F2-F334-454A-74B61A5537B6}"/>
                </a:ext>
              </a:extLst>
            </p:cNvPr>
            <p:cNvSpPr txBox="1"/>
            <p:nvPr/>
          </p:nvSpPr>
          <p:spPr>
            <a:xfrm>
              <a:off x="8772457" y="3748738"/>
              <a:ext cx="3234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Naoroibam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Lanngamba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Luwang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Member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7F28CC-4AD8-82B3-7A79-3433269F4C1A}"/>
                </a:ext>
              </a:extLst>
            </p:cNvPr>
            <p:cNvSpPr txBox="1"/>
            <p:nvPr/>
          </p:nvSpPr>
          <p:spPr>
            <a:xfrm>
              <a:off x="9064368" y="4241180"/>
              <a:ext cx="2650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2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lanngamba_n21@mtu.ac.in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5FFBA1-B39A-BBE2-7C13-8439357F87A0}"/>
              </a:ext>
            </a:extLst>
          </p:cNvPr>
          <p:cNvGrpSpPr/>
          <p:nvPr/>
        </p:nvGrpSpPr>
        <p:grpSpPr>
          <a:xfrm>
            <a:off x="4478593" y="3773111"/>
            <a:ext cx="3234813" cy="800185"/>
            <a:chOff x="4478594" y="3752589"/>
            <a:chExt cx="3234813" cy="8001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031AD5-7B41-0BF2-26EB-5D32028AED1B}"/>
                </a:ext>
              </a:extLst>
            </p:cNvPr>
            <p:cNvSpPr txBox="1"/>
            <p:nvPr/>
          </p:nvSpPr>
          <p:spPr>
            <a:xfrm>
              <a:off x="4478594" y="3752589"/>
              <a:ext cx="32348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Ricky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Thoudam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Member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58AFB0-25B8-1621-D46A-383F52E98571}"/>
                </a:ext>
              </a:extLst>
            </p:cNvPr>
            <p:cNvSpPr txBox="1"/>
            <p:nvPr/>
          </p:nvSpPr>
          <p:spPr>
            <a:xfrm>
              <a:off x="4936245" y="4244997"/>
              <a:ext cx="2319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2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ricky_th21@mtu.ac.in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A0A51FB-A75E-784E-49D7-9047BB62B9E6}"/>
              </a:ext>
            </a:extLst>
          </p:cNvPr>
          <p:cNvSpPr txBox="1"/>
          <p:nvPr/>
        </p:nvSpPr>
        <p:spPr>
          <a:xfrm>
            <a:off x="184732" y="2742669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240496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7AAF9-F44D-F04E-395F-D64EEB451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6BBA-E097-0311-6F74-2F01F951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DCCF126-9104-DADB-3136-A6B07D83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66202-4CB5-652B-A6AD-CBCF7DC485C2}"/>
              </a:ext>
            </a:extLst>
          </p:cNvPr>
          <p:cNvSpPr txBox="1"/>
          <p:nvPr/>
        </p:nvSpPr>
        <p:spPr>
          <a:xfrm>
            <a:off x="6823494" y="66098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Microcontroller, </a:t>
            </a:r>
          </a:p>
          <a:p>
            <a:fld id="{6AFA8418-FA37-4958-A5A5-420F78AE43DE}" type="datetime4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December 26, 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62A12-435B-7E68-FA84-8DDF32B8318A}"/>
              </a:ext>
            </a:extLst>
          </p:cNvPr>
          <p:cNvSpPr txBox="1"/>
          <p:nvPr/>
        </p:nvSpPr>
        <p:spPr>
          <a:xfrm>
            <a:off x="3515264" y="6400416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Manipur Technical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CA570-643F-ABF7-1F81-C684920ACB95}"/>
              </a:ext>
            </a:extLst>
          </p:cNvPr>
          <p:cNvSpPr txBox="1"/>
          <p:nvPr/>
        </p:nvSpPr>
        <p:spPr>
          <a:xfrm>
            <a:off x="597158" y="1372203"/>
            <a:ext cx="10982131" cy="333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Smart Water Level Monitoring System leverages IoT technology to provide real-time water level monitoring, automation, and remote access.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enhances efficiency, reduces manual labor, prevents wastage, and ensures effective water management through timely alerts.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 and accessible, it is ideal for residential, agricultural, and industrial applications.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promotes sustainability and smarter water usage by addressing modern water management challenges.</a:t>
            </a:r>
          </a:p>
        </p:txBody>
      </p:sp>
    </p:spTree>
    <p:extLst>
      <p:ext uri="{BB962C8B-B14F-4D97-AF65-F5344CB8AC3E}">
        <p14:creationId xmlns:p14="http://schemas.microsoft.com/office/powerpoint/2010/main" val="233061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923DCD-00DA-523B-69E6-EB1335FA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799AE-111C-8829-68D0-25C331C6C8C6}"/>
              </a:ext>
            </a:extLst>
          </p:cNvPr>
          <p:cNvSpPr txBox="1"/>
          <p:nvPr/>
        </p:nvSpPr>
        <p:spPr>
          <a:xfrm>
            <a:off x="6823494" y="66098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Microcontroller, </a:t>
            </a:r>
          </a:p>
          <a:p>
            <a:fld id="{6AFA8418-FA37-4958-A5A5-420F78AE43DE}" type="datetime4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December 26, 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86447-FB31-3AAF-3D1E-0F9CD0A0D9A0}"/>
              </a:ext>
            </a:extLst>
          </p:cNvPr>
          <p:cNvSpPr txBox="1"/>
          <p:nvPr/>
        </p:nvSpPr>
        <p:spPr>
          <a:xfrm>
            <a:off x="3515264" y="6400416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Manipur Technical 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BC641-609B-4321-143B-D7880EE1921F}"/>
              </a:ext>
            </a:extLst>
          </p:cNvPr>
          <p:cNvSpPr txBox="1"/>
          <p:nvPr/>
        </p:nvSpPr>
        <p:spPr>
          <a:xfrm>
            <a:off x="4111345" y="1107608"/>
            <a:ext cx="38138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C7F5-D874-1219-F8E9-4DA998A50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12327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5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817D-FECE-E197-1FEF-2CF781B43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8"/>
            <a:ext cx="12192000" cy="65685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923DCD-00DA-523B-69E6-EB1335FA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799AE-111C-8829-68D0-25C331C6C8C6}"/>
              </a:ext>
            </a:extLst>
          </p:cNvPr>
          <p:cNvSpPr txBox="1"/>
          <p:nvPr/>
        </p:nvSpPr>
        <p:spPr>
          <a:xfrm>
            <a:off x="6823494" y="66098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Microcontroller, </a:t>
            </a:r>
          </a:p>
          <a:p>
            <a:fld id="{6AFA8418-FA37-4958-A5A5-420F78AE43DE}" type="datetime4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December 26, 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86447-FB31-3AAF-3D1E-0F9CD0A0D9A0}"/>
              </a:ext>
            </a:extLst>
          </p:cNvPr>
          <p:cNvSpPr txBox="1"/>
          <p:nvPr/>
        </p:nvSpPr>
        <p:spPr>
          <a:xfrm>
            <a:off x="3515264" y="6400416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Manipur Technical University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5B4C856-DA19-3825-50FF-2D4A29F3575A}"/>
              </a:ext>
            </a:extLst>
          </p:cNvPr>
          <p:cNvGrpSpPr/>
          <p:nvPr/>
        </p:nvGrpSpPr>
        <p:grpSpPr>
          <a:xfrm rot="10800000">
            <a:off x="792480" y="1628601"/>
            <a:ext cx="861621" cy="279932"/>
            <a:chOff x="1866502" y="3607425"/>
            <a:chExt cx="861621" cy="279932"/>
          </a:xfrm>
        </p:grpSpPr>
        <p:sp>
          <p:nvSpPr>
            <p:cNvPr id="33" name="Google Shape;857;p55">
              <a:extLst>
                <a:ext uri="{FF2B5EF4-FFF2-40B4-BE49-F238E27FC236}">
                  <a16:creationId xmlns:a16="http://schemas.microsoft.com/office/drawing/2014/main" id="{B7736C2F-B436-19E3-7C37-35FC64DC5F03}"/>
                </a:ext>
              </a:extLst>
            </p:cNvPr>
            <p:cNvSpPr/>
            <p:nvPr/>
          </p:nvSpPr>
          <p:spPr>
            <a:xfrm>
              <a:off x="2370615" y="3607425"/>
              <a:ext cx="357508" cy="279932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Google Shape;858;p55">
              <a:extLst>
                <a:ext uri="{FF2B5EF4-FFF2-40B4-BE49-F238E27FC236}">
                  <a16:creationId xmlns:a16="http://schemas.microsoft.com/office/drawing/2014/main" id="{F1333B86-B7C5-8546-C675-99A68427C534}"/>
                </a:ext>
              </a:extLst>
            </p:cNvPr>
            <p:cNvSpPr/>
            <p:nvPr/>
          </p:nvSpPr>
          <p:spPr>
            <a:xfrm>
              <a:off x="2526466" y="3682192"/>
              <a:ext cx="196860" cy="204893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19A6EC3-96C3-6574-FC5A-D597E357530C}"/>
                </a:ext>
              </a:extLst>
            </p:cNvPr>
            <p:cNvGrpSpPr/>
            <p:nvPr/>
          </p:nvGrpSpPr>
          <p:grpSpPr>
            <a:xfrm>
              <a:off x="1866502" y="3655027"/>
              <a:ext cx="818519" cy="183247"/>
              <a:chOff x="1866502" y="3655027"/>
              <a:chExt cx="818519" cy="183247"/>
            </a:xfrm>
          </p:grpSpPr>
          <p:sp>
            <p:nvSpPr>
              <p:cNvPr id="32" name="Google Shape;856;p55">
                <a:extLst>
                  <a:ext uri="{FF2B5EF4-FFF2-40B4-BE49-F238E27FC236}">
                    <a16:creationId xmlns:a16="http://schemas.microsoft.com/office/drawing/2014/main" id="{66863F2F-55EF-A3C4-A870-15FFFE1CBB7F}"/>
                  </a:ext>
                </a:extLst>
              </p:cNvPr>
              <p:cNvSpPr/>
              <p:nvPr/>
            </p:nvSpPr>
            <p:spPr>
              <a:xfrm>
                <a:off x="1866502" y="3698782"/>
                <a:ext cx="482271" cy="98166"/>
              </a:xfrm>
              <a:custGeom>
                <a:avLst/>
                <a:gdLst/>
                <a:ahLst/>
                <a:cxnLst/>
                <a:rect l="l" t="t" r="r" b="b"/>
                <a:pathLst>
                  <a:path w="18643" h="3646" extrusionOk="0">
                    <a:moveTo>
                      <a:pt x="1849" y="1"/>
                    </a:moveTo>
                    <a:cubicBezTo>
                      <a:pt x="927" y="1"/>
                      <a:pt x="22" y="689"/>
                      <a:pt x="15" y="1806"/>
                    </a:cubicBezTo>
                    <a:cubicBezTo>
                      <a:pt x="0" y="2936"/>
                      <a:pt x="914" y="3646"/>
                      <a:pt x="1847" y="3646"/>
                    </a:cubicBezTo>
                    <a:cubicBezTo>
                      <a:pt x="2392" y="3646"/>
                      <a:pt x="2943" y="3403"/>
                      <a:pt x="3320" y="2862"/>
                    </a:cubicBezTo>
                    <a:cubicBezTo>
                      <a:pt x="3607" y="2437"/>
                      <a:pt x="4066" y="2185"/>
                      <a:pt x="4582" y="2185"/>
                    </a:cubicBezTo>
                    <a:lnTo>
                      <a:pt x="18642" y="2185"/>
                    </a:lnTo>
                    <a:lnTo>
                      <a:pt x="18642" y="1462"/>
                    </a:lnTo>
                    <a:lnTo>
                      <a:pt x="4582" y="1462"/>
                    </a:lnTo>
                    <a:cubicBezTo>
                      <a:pt x="4077" y="1462"/>
                      <a:pt x="3618" y="1221"/>
                      <a:pt x="3343" y="807"/>
                    </a:cubicBezTo>
                    <a:cubicBezTo>
                      <a:pt x="2967" y="251"/>
                      <a:pt x="2405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Google Shape;859;p55">
                <a:extLst>
                  <a:ext uri="{FF2B5EF4-FFF2-40B4-BE49-F238E27FC236}">
                    <a16:creationId xmlns:a16="http://schemas.microsoft.com/office/drawing/2014/main" id="{D3FB3B98-DF54-A0BC-957E-90C51DF251FF}"/>
                  </a:ext>
                </a:extLst>
              </p:cNvPr>
              <p:cNvSpPr/>
              <p:nvPr/>
            </p:nvSpPr>
            <p:spPr>
              <a:xfrm>
                <a:off x="2491136" y="3655027"/>
                <a:ext cx="193885" cy="183247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6806" extrusionOk="0">
                    <a:moveTo>
                      <a:pt x="3798" y="1"/>
                    </a:moveTo>
                    <a:cubicBezTo>
                      <a:pt x="2920" y="1"/>
                      <a:pt x="2042" y="333"/>
                      <a:pt x="1366" y="998"/>
                    </a:cubicBezTo>
                    <a:cubicBezTo>
                      <a:pt x="23" y="2341"/>
                      <a:pt x="0" y="4510"/>
                      <a:pt x="1332" y="5864"/>
                    </a:cubicBezTo>
                    <a:lnTo>
                      <a:pt x="1355" y="5887"/>
                    </a:lnTo>
                    <a:cubicBezTo>
                      <a:pt x="2019" y="6501"/>
                      <a:pt x="2860" y="6806"/>
                      <a:pt x="3700" y="6806"/>
                    </a:cubicBezTo>
                    <a:cubicBezTo>
                      <a:pt x="4585" y="6806"/>
                      <a:pt x="5469" y="6467"/>
                      <a:pt x="6141" y="5795"/>
                    </a:cubicBezTo>
                    <a:cubicBezTo>
                      <a:pt x="7449" y="4487"/>
                      <a:pt x="7495" y="2375"/>
                      <a:pt x="6232" y="1009"/>
                    </a:cubicBezTo>
                    <a:cubicBezTo>
                      <a:pt x="5560" y="336"/>
                      <a:pt x="4679" y="1"/>
                      <a:pt x="37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C76CDA3-ACB8-7936-67C6-F41C850A15FE}"/>
              </a:ext>
            </a:extLst>
          </p:cNvPr>
          <p:cNvSpPr txBox="1"/>
          <p:nvPr/>
        </p:nvSpPr>
        <p:spPr>
          <a:xfrm>
            <a:off x="2004297" y="1537260"/>
            <a:ext cx="1855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460363C-6732-A6C0-8291-152357EB4A8F}"/>
              </a:ext>
            </a:extLst>
          </p:cNvPr>
          <p:cNvGrpSpPr/>
          <p:nvPr/>
        </p:nvGrpSpPr>
        <p:grpSpPr>
          <a:xfrm rot="10800000">
            <a:off x="792480" y="2283910"/>
            <a:ext cx="861621" cy="279932"/>
            <a:chOff x="1866502" y="3607425"/>
            <a:chExt cx="861621" cy="279932"/>
          </a:xfrm>
        </p:grpSpPr>
        <p:sp>
          <p:nvSpPr>
            <p:cNvPr id="95" name="Google Shape;857;p55">
              <a:extLst>
                <a:ext uri="{FF2B5EF4-FFF2-40B4-BE49-F238E27FC236}">
                  <a16:creationId xmlns:a16="http://schemas.microsoft.com/office/drawing/2014/main" id="{4FD357E0-4F12-009B-4522-69469FF77763}"/>
                </a:ext>
              </a:extLst>
            </p:cNvPr>
            <p:cNvSpPr/>
            <p:nvPr/>
          </p:nvSpPr>
          <p:spPr>
            <a:xfrm>
              <a:off x="2370615" y="3607425"/>
              <a:ext cx="357508" cy="279932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Google Shape;858;p55">
              <a:extLst>
                <a:ext uri="{FF2B5EF4-FFF2-40B4-BE49-F238E27FC236}">
                  <a16:creationId xmlns:a16="http://schemas.microsoft.com/office/drawing/2014/main" id="{DFF7BB7F-49AF-840D-832E-CC736F41F580}"/>
                </a:ext>
              </a:extLst>
            </p:cNvPr>
            <p:cNvSpPr/>
            <p:nvPr/>
          </p:nvSpPr>
          <p:spPr>
            <a:xfrm>
              <a:off x="2526466" y="3682192"/>
              <a:ext cx="196860" cy="204893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0D8B92B-C0A9-A7E4-207A-53AFFDD5A7C3}"/>
                </a:ext>
              </a:extLst>
            </p:cNvPr>
            <p:cNvGrpSpPr/>
            <p:nvPr/>
          </p:nvGrpSpPr>
          <p:grpSpPr>
            <a:xfrm>
              <a:off x="1866502" y="3655027"/>
              <a:ext cx="818519" cy="183247"/>
              <a:chOff x="1866502" y="3655027"/>
              <a:chExt cx="818519" cy="183247"/>
            </a:xfrm>
          </p:grpSpPr>
          <p:sp>
            <p:nvSpPr>
              <p:cNvPr id="98" name="Google Shape;856;p55">
                <a:extLst>
                  <a:ext uri="{FF2B5EF4-FFF2-40B4-BE49-F238E27FC236}">
                    <a16:creationId xmlns:a16="http://schemas.microsoft.com/office/drawing/2014/main" id="{68DA3CF4-66EC-D796-DFB4-56340518E2F0}"/>
                  </a:ext>
                </a:extLst>
              </p:cNvPr>
              <p:cNvSpPr/>
              <p:nvPr/>
            </p:nvSpPr>
            <p:spPr>
              <a:xfrm>
                <a:off x="1866502" y="3698782"/>
                <a:ext cx="482271" cy="98166"/>
              </a:xfrm>
              <a:custGeom>
                <a:avLst/>
                <a:gdLst/>
                <a:ahLst/>
                <a:cxnLst/>
                <a:rect l="l" t="t" r="r" b="b"/>
                <a:pathLst>
                  <a:path w="18643" h="3646" extrusionOk="0">
                    <a:moveTo>
                      <a:pt x="1849" y="1"/>
                    </a:moveTo>
                    <a:cubicBezTo>
                      <a:pt x="927" y="1"/>
                      <a:pt x="22" y="689"/>
                      <a:pt x="15" y="1806"/>
                    </a:cubicBezTo>
                    <a:cubicBezTo>
                      <a:pt x="0" y="2936"/>
                      <a:pt x="914" y="3646"/>
                      <a:pt x="1847" y="3646"/>
                    </a:cubicBezTo>
                    <a:cubicBezTo>
                      <a:pt x="2392" y="3646"/>
                      <a:pt x="2943" y="3403"/>
                      <a:pt x="3320" y="2862"/>
                    </a:cubicBezTo>
                    <a:cubicBezTo>
                      <a:pt x="3607" y="2437"/>
                      <a:pt x="4066" y="2185"/>
                      <a:pt x="4582" y="2185"/>
                    </a:cubicBezTo>
                    <a:lnTo>
                      <a:pt x="18642" y="2185"/>
                    </a:lnTo>
                    <a:lnTo>
                      <a:pt x="18642" y="1462"/>
                    </a:lnTo>
                    <a:lnTo>
                      <a:pt x="4582" y="1462"/>
                    </a:lnTo>
                    <a:cubicBezTo>
                      <a:pt x="4077" y="1462"/>
                      <a:pt x="3618" y="1221"/>
                      <a:pt x="3343" y="807"/>
                    </a:cubicBezTo>
                    <a:cubicBezTo>
                      <a:pt x="2967" y="251"/>
                      <a:pt x="2405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Google Shape;859;p55">
                <a:extLst>
                  <a:ext uri="{FF2B5EF4-FFF2-40B4-BE49-F238E27FC236}">
                    <a16:creationId xmlns:a16="http://schemas.microsoft.com/office/drawing/2014/main" id="{392DFD07-E1EB-F330-172C-E740AA872170}"/>
                  </a:ext>
                </a:extLst>
              </p:cNvPr>
              <p:cNvSpPr/>
              <p:nvPr/>
            </p:nvSpPr>
            <p:spPr>
              <a:xfrm>
                <a:off x="2491136" y="3655027"/>
                <a:ext cx="193885" cy="183247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6806" extrusionOk="0">
                    <a:moveTo>
                      <a:pt x="3798" y="1"/>
                    </a:moveTo>
                    <a:cubicBezTo>
                      <a:pt x="2920" y="1"/>
                      <a:pt x="2042" y="333"/>
                      <a:pt x="1366" y="998"/>
                    </a:cubicBezTo>
                    <a:cubicBezTo>
                      <a:pt x="23" y="2341"/>
                      <a:pt x="0" y="4510"/>
                      <a:pt x="1332" y="5864"/>
                    </a:cubicBezTo>
                    <a:lnTo>
                      <a:pt x="1355" y="5887"/>
                    </a:lnTo>
                    <a:cubicBezTo>
                      <a:pt x="2019" y="6501"/>
                      <a:pt x="2860" y="6806"/>
                      <a:pt x="3700" y="6806"/>
                    </a:cubicBezTo>
                    <a:cubicBezTo>
                      <a:pt x="4585" y="6806"/>
                      <a:pt x="5469" y="6467"/>
                      <a:pt x="6141" y="5795"/>
                    </a:cubicBezTo>
                    <a:cubicBezTo>
                      <a:pt x="7449" y="4487"/>
                      <a:pt x="7495" y="2375"/>
                      <a:pt x="6232" y="1009"/>
                    </a:cubicBezTo>
                    <a:cubicBezTo>
                      <a:pt x="5560" y="336"/>
                      <a:pt x="4679" y="1"/>
                      <a:pt x="37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BB62FA9-28B9-E2B9-7E63-9B24281EB60B}"/>
              </a:ext>
            </a:extLst>
          </p:cNvPr>
          <p:cNvSpPr txBox="1"/>
          <p:nvPr/>
        </p:nvSpPr>
        <p:spPr>
          <a:xfrm>
            <a:off x="2004297" y="2192569"/>
            <a:ext cx="2716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47D7E6C-8F88-A28A-93C2-91987D345218}"/>
              </a:ext>
            </a:extLst>
          </p:cNvPr>
          <p:cNvGrpSpPr/>
          <p:nvPr/>
        </p:nvGrpSpPr>
        <p:grpSpPr>
          <a:xfrm>
            <a:off x="15189981" y="1768567"/>
            <a:ext cx="7211060" cy="4173583"/>
            <a:chOff x="629920" y="1374943"/>
            <a:chExt cx="7211060" cy="4173583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7BAF2AD-964B-5C72-FBC0-81B6FE85CBAC}"/>
                </a:ext>
              </a:extLst>
            </p:cNvPr>
            <p:cNvGrpSpPr/>
            <p:nvPr/>
          </p:nvGrpSpPr>
          <p:grpSpPr>
            <a:xfrm rot="10800000">
              <a:off x="629920" y="1563402"/>
              <a:ext cx="861621" cy="279932"/>
              <a:chOff x="1866502" y="3607425"/>
              <a:chExt cx="861621" cy="279932"/>
            </a:xfrm>
          </p:grpSpPr>
          <p:sp>
            <p:nvSpPr>
              <p:cNvPr id="156" name="Google Shape;857;p55">
                <a:extLst>
                  <a:ext uri="{FF2B5EF4-FFF2-40B4-BE49-F238E27FC236}">
                    <a16:creationId xmlns:a16="http://schemas.microsoft.com/office/drawing/2014/main" id="{28F3C9A2-6170-E45F-13F0-D577876A64EF}"/>
                  </a:ext>
                </a:extLst>
              </p:cNvPr>
              <p:cNvSpPr/>
              <p:nvPr/>
            </p:nvSpPr>
            <p:spPr>
              <a:xfrm>
                <a:off x="2370615" y="3607425"/>
                <a:ext cx="357508" cy="279932"/>
              </a:xfrm>
              <a:custGeom>
                <a:avLst/>
                <a:gdLst/>
                <a:ahLst/>
                <a:cxnLst/>
                <a:rect l="l" t="t" r="r" b="b"/>
                <a:pathLst>
                  <a:path w="13820" h="10397" extrusionOk="0">
                    <a:moveTo>
                      <a:pt x="8443" y="0"/>
                    </a:moveTo>
                    <a:cubicBezTo>
                      <a:pt x="5732" y="0"/>
                      <a:pt x="3459" y="2110"/>
                      <a:pt x="3283" y="4855"/>
                    </a:cubicBezTo>
                    <a:lnTo>
                      <a:pt x="0" y="4855"/>
                    </a:lnTo>
                    <a:lnTo>
                      <a:pt x="0" y="5578"/>
                    </a:lnTo>
                    <a:lnTo>
                      <a:pt x="3283" y="5578"/>
                    </a:lnTo>
                    <a:cubicBezTo>
                      <a:pt x="3471" y="8295"/>
                      <a:pt x="5743" y="10396"/>
                      <a:pt x="8441" y="10396"/>
                    </a:cubicBezTo>
                    <a:cubicBezTo>
                      <a:pt x="8546" y="10396"/>
                      <a:pt x="8651" y="10393"/>
                      <a:pt x="8758" y="10387"/>
                    </a:cubicBezTo>
                    <a:lnTo>
                      <a:pt x="6015" y="7655"/>
                    </a:lnTo>
                    <a:lnTo>
                      <a:pt x="5992" y="7632"/>
                    </a:lnTo>
                    <a:cubicBezTo>
                      <a:pt x="4672" y="6278"/>
                      <a:pt x="4683" y="4097"/>
                      <a:pt x="6038" y="2766"/>
                    </a:cubicBezTo>
                    <a:cubicBezTo>
                      <a:pt x="6708" y="2101"/>
                      <a:pt x="7586" y="1769"/>
                      <a:pt x="8465" y="1769"/>
                    </a:cubicBezTo>
                    <a:cubicBezTo>
                      <a:pt x="9348" y="1769"/>
                      <a:pt x="10231" y="2104"/>
                      <a:pt x="10904" y="2777"/>
                    </a:cubicBezTo>
                    <a:lnTo>
                      <a:pt x="13635" y="5509"/>
                    </a:lnTo>
                    <a:cubicBezTo>
                      <a:pt x="13819" y="2651"/>
                      <a:pt x="11638" y="183"/>
                      <a:pt x="8781" y="11"/>
                    </a:cubicBezTo>
                    <a:cubicBezTo>
                      <a:pt x="8667" y="4"/>
                      <a:pt x="8555" y="0"/>
                      <a:pt x="844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Google Shape;858;p55">
                <a:extLst>
                  <a:ext uri="{FF2B5EF4-FFF2-40B4-BE49-F238E27FC236}">
                    <a16:creationId xmlns:a16="http://schemas.microsoft.com/office/drawing/2014/main" id="{24C636FB-C599-47AC-E37D-342D675313C7}"/>
                  </a:ext>
                </a:extLst>
              </p:cNvPr>
              <p:cNvSpPr/>
              <p:nvPr/>
            </p:nvSpPr>
            <p:spPr>
              <a:xfrm>
                <a:off x="2526466" y="3682192"/>
                <a:ext cx="196860" cy="204893"/>
              </a:xfrm>
              <a:custGeom>
                <a:avLst/>
                <a:gdLst/>
                <a:ahLst/>
                <a:cxnLst/>
                <a:rect l="l" t="t" r="r" b="b"/>
                <a:pathLst>
                  <a:path w="7610" h="7610" extrusionOk="0">
                    <a:moveTo>
                      <a:pt x="4878" y="0"/>
                    </a:moveTo>
                    <a:cubicBezTo>
                      <a:pt x="6221" y="1343"/>
                      <a:pt x="6221" y="3535"/>
                      <a:pt x="4878" y="4878"/>
                    </a:cubicBezTo>
                    <a:cubicBezTo>
                      <a:pt x="4201" y="5549"/>
                      <a:pt x="3317" y="5885"/>
                      <a:pt x="2435" y="5885"/>
                    </a:cubicBezTo>
                    <a:cubicBezTo>
                      <a:pt x="1552" y="5885"/>
                      <a:pt x="672" y="5549"/>
                      <a:pt x="0" y="4878"/>
                    </a:cubicBezTo>
                    <a:lnTo>
                      <a:pt x="0" y="4878"/>
                    </a:lnTo>
                    <a:lnTo>
                      <a:pt x="2732" y="7610"/>
                    </a:lnTo>
                    <a:cubicBezTo>
                      <a:pt x="5360" y="7460"/>
                      <a:pt x="7460" y="5360"/>
                      <a:pt x="7609" y="2732"/>
                    </a:cubicBezTo>
                    <a:lnTo>
                      <a:pt x="4878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BD638DF9-81BD-0FDA-DE02-D32064E15BCE}"/>
                  </a:ext>
                </a:extLst>
              </p:cNvPr>
              <p:cNvGrpSpPr/>
              <p:nvPr/>
            </p:nvGrpSpPr>
            <p:grpSpPr>
              <a:xfrm>
                <a:off x="1866502" y="3655027"/>
                <a:ext cx="818519" cy="183247"/>
                <a:chOff x="1866502" y="3655027"/>
                <a:chExt cx="818519" cy="183247"/>
              </a:xfrm>
            </p:grpSpPr>
            <p:sp>
              <p:nvSpPr>
                <p:cNvPr id="159" name="Google Shape;856;p55">
                  <a:extLst>
                    <a:ext uri="{FF2B5EF4-FFF2-40B4-BE49-F238E27FC236}">
                      <a16:creationId xmlns:a16="http://schemas.microsoft.com/office/drawing/2014/main" id="{81F1C6E1-DB60-B8DB-9D3B-B73017FAF2CE}"/>
                    </a:ext>
                  </a:extLst>
                </p:cNvPr>
                <p:cNvSpPr/>
                <p:nvPr/>
              </p:nvSpPr>
              <p:spPr>
                <a:xfrm>
                  <a:off x="1866502" y="3698782"/>
                  <a:ext cx="482271" cy="98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3" h="3646" extrusionOk="0">
                      <a:moveTo>
                        <a:pt x="1849" y="1"/>
                      </a:moveTo>
                      <a:cubicBezTo>
                        <a:pt x="927" y="1"/>
                        <a:pt x="22" y="689"/>
                        <a:pt x="15" y="1806"/>
                      </a:cubicBezTo>
                      <a:cubicBezTo>
                        <a:pt x="0" y="2936"/>
                        <a:pt x="914" y="3646"/>
                        <a:pt x="1847" y="3646"/>
                      </a:cubicBezTo>
                      <a:cubicBezTo>
                        <a:pt x="2392" y="3646"/>
                        <a:pt x="2943" y="3403"/>
                        <a:pt x="3320" y="2862"/>
                      </a:cubicBezTo>
                      <a:cubicBezTo>
                        <a:pt x="3607" y="2437"/>
                        <a:pt x="4066" y="2185"/>
                        <a:pt x="4582" y="2185"/>
                      </a:cubicBezTo>
                      <a:lnTo>
                        <a:pt x="18642" y="2185"/>
                      </a:lnTo>
                      <a:lnTo>
                        <a:pt x="18642" y="1462"/>
                      </a:lnTo>
                      <a:lnTo>
                        <a:pt x="4582" y="1462"/>
                      </a:lnTo>
                      <a:cubicBezTo>
                        <a:pt x="4077" y="1462"/>
                        <a:pt x="3618" y="1221"/>
                        <a:pt x="3343" y="807"/>
                      </a:cubicBezTo>
                      <a:cubicBezTo>
                        <a:pt x="2967" y="251"/>
                        <a:pt x="2405" y="1"/>
                        <a:pt x="18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0" name="Google Shape;859;p55">
                  <a:extLst>
                    <a:ext uri="{FF2B5EF4-FFF2-40B4-BE49-F238E27FC236}">
                      <a16:creationId xmlns:a16="http://schemas.microsoft.com/office/drawing/2014/main" id="{915D00AF-6EE3-5AA9-FC09-76419BF9E7C6}"/>
                    </a:ext>
                  </a:extLst>
                </p:cNvPr>
                <p:cNvSpPr/>
                <p:nvPr/>
              </p:nvSpPr>
              <p:spPr>
                <a:xfrm>
                  <a:off x="2491136" y="3655027"/>
                  <a:ext cx="193885" cy="183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5" h="6806" extrusionOk="0">
                      <a:moveTo>
                        <a:pt x="3798" y="1"/>
                      </a:moveTo>
                      <a:cubicBezTo>
                        <a:pt x="2920" y="1"/>
                        <a:pt x="2042" y="333"/>
                        <a:pt x="1366" y="998"/>
                      </a:cubicBezTo>
                      <a:cubicBezTo>
                        <a:pt x="23" y="2341"/>
                        <a:pt x="0" y="4510"/>
                        <a:pt x="1332" y="5864"/>
                      </a:cubicBezTo>
                      <a:lnTo>
                        <a:pt x="1355" y="5887"/>
                      </a:lnTo>
                      <a:cubicBezTo>
                        <a:pt x="2019" y="6501"/>
                        <a:pt x="2860" y="6806"/>
                        <a:pt x="3700" y="6806"/>
                      </a:cubicBezTo>
                      <a:cubicBezTo>
                        <a:pt x="4585" y="6806"/>
                        <a:pt x="5469" y="6467"/>
                        <a:pt x="6141" y="5795"/>
                      </a:cubicBezTo>
                      <a:cubicBezTo>
                        <a:pt x="7449" y="4487"/>
                        <a:pt x="7495" y="2375"/>
                        <a:pt x="6232" y="1009"/>
                      </a:cubicBezTo>
                      <a:cubicBezTo>
                        <a:pt x="5560" y="336"/>
                        <a:pt x="4679" y="1"/>
                        <a:pt x="37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208EC66-CC1C-6EC8-1E51-F46BB58F5A67}"/>
                </a:ext>
              </a:extLst>
            </p:cNvPr>
            <p:cNvGrpSpPr/>
            <p:nvPr/>
          </p:nvGrpSpPr>
          <p:grpSpPr>
            <a:xfrm>
              <a:off x="1703663" y="1374943"/>
              <a:ext cx="2590800" cy="656851"/>
              <a:chOff x="1703663" y="1374943"/>
              <a:chExt cx="2590800" cy="656851"/>
            </a:xfrm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7DC5200C-F74A-0101-7303-B775F746E3FD}"/>
                  </a:ext>
                </a:extLst>
              </p:cNvPr>
              <p:cNvSpPr/>
              <p:nvPr/>
            </p:nvSpPr>
            <p:spPr>
              <a:xfrm>
                <a:off x="1703663" y="1374943"/>
                <a:ext cx="2590800" cy="65685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6863969-A42E-FC4C-7C75-424ACEB3C135}"/>
                  </a:ext>
                </a:extLst>
              </p:cNvPr>
              <p:cNvSpPr txBox="1"/>
              <p:nvPr/>
            </p:nvSpPr>
            <p:spPr>
              <a:xfrm>
                <a:off x="1903329" y="1499354"/>
                <a:ext cx="207620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Deployment Models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7BB396B-4ADB-9A71-1732-5F84C552F30A}"/>
                </a:ext>
              </a:extLst>
            </p:cNvPr>
            <p:cNvGrpSpPr/>
            <p:nvPr/>
          </p:nvGrpSpPr>
          <p:grpSpPr>
            <a:xfrm rot="10800000">
              <a:off x="633526" y="4497894"/>
              <a:ext cx="861621" cy="279932"/>
              <a:chOff x="1866502" y="3607425"/>
              <a:chExt cx="861621" cy="279932"/>
            </a:xfrm>
          </p:grpSpPr>
          <p:sp>
            <p:nvSpPr>
              <p:cNvPr id="149" name="Google Shape;857;p55">
                <a:extLst>
                  <a:ext uri="{FF2B5EF4-FFF2-40B4-BE49-F238E27FC236}">
                    <a16:creationId xmlns:a16="http://schemas.microsoft.com/office/drawing/2014/main" id="{1F38926C-3A9E-8A52-2E77-0B35D5CD25C9}"/>
                  </a:ext>
                </a:extLst>
              </p:cNvPr>
              <p:cNvSpPr/>
              <p:nvPr/>
            </p:nvSpPr>
            <p:spPr>
              <a:xfrm>
                <a:off x="2370615" y="3607425"/>
                <a:ext cx="357508" cy="279932"/>
              </a:xfrm>
              <a:custGeom>
                <a:avLst/>
                <a:gdLst/>
                <a:ahLst/>
                <a:cxnLst/>
                <a:rect l="l" t="t" r="r" b="b"/>
                <a:pathLst>
                  <a:path w="13820" h="10397" extrusionOk="0">
                    <a:moveTo>
                      <a:pt x="8443" y="0"/>
                    </a:moveTo>
                    <a:cubicBezTo>
                      <a:pt x="5732" y="0"/>
                      <a:pt x="3459" y="2110"/>
                      <a:pt x="3283" y="4855"/>
                    </a:cubicBezTo>
                    <a:lnTo>
                      <a:pt x="0" y="4855"/>
                    </a:lnTo>
                    <a:lnTo>
                      <a:pt x="0" y="5578"/>
                    </a:lnTo>
                    <a:lnTo>
                      <a:pt x="3283" y="5578"/>
                    </a:lnTo>
                    <a:cubicBezTo>
                      <a:pt x="3471" y="8295"/>
                      <a:pt x="5743" y="10396"/>
                      <a:pt x="8441" y="10396"/>
                    </a:cubicBezTo>
                    <a:cubicBezTo>
                      <a:pt x="8546" y="10396"/>
                      <a:pt x="8651" y="10393"/>
                      <a:pt x="8758" y="10387"/>
                    </a:cubicBezTo>
                    <a:lnTo>
                      <a:pt x="6015" y="7655"/>
                    </a:lnTo>
                    <a:lnTo>
                      <a:pt x="5992" y="7632"/>
                    </a:lnTo>
                    <a:cubicBezTo>
                      <a:pt x="4672" y="6278"/>
                      <a:pt x="4683" y="4097"/>
                      <a:pt x="6038" y="2766"/>
                    </a:cubicBezTo>
                    <a:cubicBezTo>
                      <a:pt x="6708" y="2101"/>
                      <a:pt x="7586" y="1769"/>
                      <a:pt x="8465" y="1769"/>
                    </a:cubicBezTo>
                    <a:cubicBezTo>
                      <a:pt x="9348" y="1769"/>
                      <a:pt x="10231" y="2104"/>
                      <a:pt x="10904" y="2777"/>
                    </a:cubicBezTo>
                    <a:lnTo>
                      <a:pt x="13635" y="5509"/>
                    </a:lnTo>
                    <a:cubicBezTo>
                      <a:pt x="13819" y="2651"/>
                      <a:pt x="11638" y="183"/>
                      <a:pt x="8781" y="11"/>
                    </a:cubicBezTo>
                    <a:cubicBezTo>
                      <a:pt x="8667" y="4"/>
                      <a:pt x="8555" y="0"/>
                      <a:pt x="844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Google Shape;858;p55">
                <a:extLst>
                  <a:ext uri="{FF2B5EF4-FFF2-40B4-BE49-F238E27FC236}">
                    <a16:creationId xmlns:a16="http://schemas.microsoft.com/office/drawing/2014/main" id="{141BC698-5C5D-6DAE-D1C5-29BE9DFD98EE}"/>
                  </a:ext>
                </a:extLst>
              </p:cNvPr>
              <p:cNvSpPr/>
              <p:nvPr/>
            </p:nvSpPr>
            <p:spPr>
              <a:xfrm>
                <a:off x="2526466" y="3682192"/>
                <a:ext cx="196860" cy="204893"/>
              </a:xfrm>
              <a:custGeom>
                <a:avLst/>
                <a:gdLst/>
                <a:ahLst/>
                <a:cxnLst/>
                <a:rect l="l" t="t" r="r" b="b"/>
                <a:pathLst>
                  <a:path w="7610" h="7610" extrusionOk="0">
                    <a:moveTo>
                      <a:pt x="4878" y="0"/>
                    </a:moveTo>
                    <a:cubicBezTo>
                      <a:pt x="6221" y="1343"/>
                      <a:pt x="6221" y="3535"/>
                      <a:pt x="4878" y="4878"/>
                    </a:cubicBezTo>
                    <a:cubicBezTo>
                      <a:pt x="4201" y="5549"/>
                      <a:pt x="3317" y="5885"/>
                      <a:pt x="2435" y="5885"/>
                    </a:cubicBezTo>
                    <a:cubicBezTo>
                      <a:pt x="1552" y="5885"/>
                      <a:pt x="672" y="5549"/>
                      <a:pt x="0" y="4878"/>
                    </a:cubicBezTo>
                    <a:lnTo>
                      <a:pt x="0" y="4878"/>
                    </a:lnTo>
                    <a:lnTo>
                      <a:pt x="2732" y="7610"/>
                    </a:lnTo>
                    <a:cubicBezTo>
                      <a:pt x="5360" y="7460"/>
                      <a:pt x="7460" y="5360"/>
                      <a:pt x="7609" y="2732"/>
                    </a:cubicBezTo>
                    <a:lnTo>
                      <a:pt x="4878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81ED6C6F-C8D2-92CE-94E7-2B42C13BB202}"/>
                  </a:ext>
                </a:extLst>
              </p:cNvPr>
              <p:cNvGrpSpPr/>
              <p:nvPr/>
            </p:nvGrpSpPr>
            <p:grpSpPr>
              <a:xfrm>
                <a:off x="1866502" y="3655027"/>
                <a:ext cx="818519" cy="183247"/>
                <a:chOff x="1866502" y="3655027"/>
                <a:chExt cx="818519" cy="183247"/>
              </a:xfrm>
            </p:grpSpPr>
            <p:sp>
              <p:nvSpPr>
                <p:cNvPr id="152" name="Google Shape;856;p55">
                  <a:extLst>
                    <a:ext uri="{FF2B5EF4-FFF2-40B4-BE49-F238E27FC236}">
                      <a16:creationId xmlns:a16="http://schemas.microsoft.com/office/drawing/2014/main" id="{DF4D1117-19BB-6607-292D-5AD3D35B0D6B}"/>
                    </a:ext>
                  </a:extLst>
                </p:cNvPr>
                <p:cNvSpPr/>
                <p:nvPr/>
              </p:nvSpPr>
              <p:spPr>
                <a:xfrm>
                  <a:off x="1866502" y="3698782"/>
                  <a:ext cx="482271" cy="98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3" h="3646" extrusionOk="0">
                      <a:moveTo>
                        <a:pt x="1849" y="1"/>
                      </a:moveTo>
                      <a:cubicBezTo>
                        <a:pt x="927" y="1"/>
                        <a:pt x="22" y="689"/>
                        <a:pt x="15" y="1806"/>
                      </a:cubicBezTo>
                      <a:cubicBezTo>
                        <a:pt x="0" y="2936"/>
                        <a:pt x="914" y="3646"/>
                        <a:pt x="1847" y="3646"/>
                      </a:cubicBezTo>
                      <a:cubicBezTo>
                        <a:pt x="2392" y="3646"/>
                        <a:pt x="2943" y="3403"/>
                        <a:pt x="3320" y="2862"/>
                      </a:cubicBezTo>
                      <a:cubicBezTo>
                        <a:pt x="3607" y="2437"/>
                        <a:pt x="4066" y="2185"/>
                        <a:pt x="4582" y="2185"/>
                      </a:cubicBezTo>
                      <a:lnTo>
                        <a:pt x="18642" y="2185"/>
                      </a:lnTo>
                      <a:lnTo>
                        <a:pt x="18642" y="1462"/>
                      </a:lnTo>
                      <a:lnTo>
                        <a:pt x="4582" y="1462"/>
                      </a:lnTo>
                      <a:cubicBezTo>
                        <a:pt x="4077" y="1462"/>
                        <a:pt x="3618" y="1221"/>
                        <a:pt x="3343" y="807"/>
                      </a:cubicBezTo>
                      <a:cubicBezTo>
                        <a:pt x="2967" y="251"/>
                        <a:pt x="2405" y="1"/>
                        <a:pt x="18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3" name="Google Shape;859;p55">
                  <a:extLst>
                    <a:ext uri="{FF2B5EF4-FFF2-40B4-BE49-F238E27FC236}">
                      <a16:creationId xmlns:a16="http://schemas.microsoft.com/office/drawing/2014/main" id="{2803B638-C9B0-8EBC-A441-B907FB11486E}"/>
                    </a:ext>
                  </a:extLst>
                </p:cNvPr>
                <p:cNvSpPr/>
                <p:nvPr/>
              </p:nvSpPr>
              <p:spPr>
                <a:xfrm>
                  <a:off x="2491136" y="3655027"/>
                  <a:ext cx="193885" cy="183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5" h="6806" extrusionOk="0">
                      <a:moveTo>
                        <a:pt x="3798" y="1"/>
                      </a:moveTo>
                      <a:cubicBezTo>
                        <a:pt x="2920" y="1"/>
                        <a:pt x="2042" y="333"/>
                        <a:pt x="1366" y="998"/>
                      </a:cubicBezTo>
                      <a:cubicBezTo>
                        <a:pt x="23" y="2341"/>
                        <a:pt x="0" y="4510"/>
                        <a:pt x="1332" y="5864"/>
                      </a:cubicBezTo>
                      <a:lnTo>
                        <a:pt x="1355" y="5887"/>
                      </a:lnTo>
                      <a:cubicBezTo>
                        <a:pt x="2019" y="6501"/>
                        <a:pt x="2860" y="6806"/>
                        <a:pt x="3700" y="6806"/>
                      </a:cubicBezTo>
                      <a:cubicBezTo>
                        <a:pt x="4585" y="6806"/>
                        <a:pt x="5469" y="6467"/>
                        <a:pt x="6141" y="5795"/>
                      </a:cubicBezTo>
                      <a:cubicBezTo>
                        <a:pt x="7449" y="4487"/>
                        <a:pt x="7495" y="2375"/>
                        <a:pt x="6232" y="1009"/>
                      </a:cubicBezTo>
                      <a:cubicBezTo>
                        <a:pt x="5560" y="336"/>
                        <a:pt x="4679" y="1"/>
                        <a:pt x="37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B4366EB-61AF-2DB1-2FED-5057D88860F5}"/>
                </a:ext>
              </a:extLst>
            </p:cNvPr>
            <p:cNvGrpSpPr/>
            <p:nvPr/>
          </p:nvGrpSpPr>
          <p:grpSpPr>
            <a:xfrm>
              <a:off x="1707269" y="4309435"/>
              <a:ext cx="2590800" cy="656851"/>
              <a:chOff x="1703663" y="1374943"/>
              <a:chExt cx="2590800" cy="656851"/>
            </a:xfrm>
          </p:grpSpPr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E4C2A4E5-3B0C-5492-3BE6-C3C82268A349}"/>
                  </a:ext>
                </a:extLst>
              </p:cNvPr>
              <p:cNvSpPr/>
              <p:nvPr/>
            </p:nvSpPr>
            <p:spPr>
              <a:xfrm>
                <a:off x="1703663" y="1374943"/>
                <a:ext cx="2590800" cy="65685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3F8DCA1-E9EE-4D97-26D6-88D5FF28208F}"/>
                  </a:ext>
                </a:extLst>
              </p:cNvPr>
              <p:cNvSpPr txBox="1"/>
              <p:nvPr/>
            </p:nvSpPr>
            <p:spPr>
              <a:xfrm>
                <a:off x="1903329" y="1499354"/>
                <a:ext cx="162736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Service Models</a:t>
                </a:r>
              </a:p>
            </p:txBody>
          </p:sp>
        </p:grp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28F7ED8B-9F3F-8C01-6AB1-A171E5195AB0}"/>
                </a:ext>
              </a:extLst>
            </p:cNvPr>
            <p:cNvSpPr/>
            <p:nvPr/>
          </p:nvSpPr>
          <p:spPr>
            <a:xfrm>
              <a:off x="2584438" y="2221847"/>
              <a:ext cx="5256542" cy="39059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761CE115-4668-1182-6C25-4954CBC7C120}"/>
                </a:ext>
              </a:extLst>
            </p:cNvPr>
            <p:cNvSpPr/>
            <p:nvPr/>
          </p:nvSpPr>
          <p:spPr>
            <a:xfrm>
              <a:off x="2584438" y="2744592"/>
              <a:ext cx="5256542" cy="39059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Types of cloud computing deployment models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6CAD2C4F-DB53-17B9-A99F-D1F4E65D33D1}"/>
                </a:ext>
              </a:extLst>
            </p:cNvPr>
            <p:cNvSpPr/>
            <p:nvPr/>
          </p:nvSpPr>
          <p:spPr>
            <a:xfrm>
              <a:off x="2584438" y="3267337"/>
              <a:ext cx="5256542" cy="39059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is the right choice for cloud deployment model?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DEB03290-500C-6182-985F-7EB596EBDF78}"/>
                </a:ext>
              </a:extLst>
            </p:cNvPr>
            <p:cNvSpPr/>
            <p:nvPr/>
          </p:nvSpPr>
          <p:spPr>
            <a:xfrm>
              <a:off x="2584438" y="3788386"/>
              <a:ext cx="5256542" cy="39059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analysis of cloud deployment models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7D17722F-76BA-2606-352A-5B9C3CAD57D4}"/>
                </a:ext>
              </a:extLst>
            </p:cNvPr>
            <p:cNvSpPr/>
            <p:nvPr/>
          </p:nvSpPr>
          <p:spPr>
            <a:xfrm>
              <a:off x="2584438" y="5157931"/>
              <a:ext cx="5256542" cy="39059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Types of service models</a:t>
              </a:r>
              <a:endPara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Google Shape;3402;p56">
              <a:extLst>
                <a:ext uri="{FF2B5EF4-FFF2-40B4-BE49-F238E27FC236}">
                  <a16:creationId xmlns:a16="http://schemas.microsoft.com/office/drawing/2014/main" id="{E8811874-2770-D7F7-CFC5-C4CDCB107426}"/>
                </a:ext>
              </a:extLst>
            </p:cNvPr>
            <p:cNvSpPr/>
            <p:nvPr/>
          </p:nvSpPr>
          <p:spPr>
            <a:xfrm>
              <a:off x="2267893" y="2353136"/>
              <a:ext cx="154291" cy="128016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Google Shape;3402;p56">
              <a:extLst>
                <a:ext uri="{FF2B5EF4-FFF2-40B4-BE49-F238E27FC236}">
                  <a16:creationId xmlns:a16="http://schemas.microsoft.com/office/drawing/2014/main" id="{8151F8F8-DF5A-AA95-58F5-3980769BF41E}"/>
                </a:ext>
              </a:extLst>
            </p:cNvPr>
            <p:cNvSpPr/>
            <p:nvPr/>
          </p:nvSpPr>
          <p:spPr>
            <a:xfrm>
              <a:off x="2267893" y="2875881"/>
              <a:ext cx="154291" cy="128016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Google Shape;3402;p56">
              <a:extLst>
                <a:ext uri="{FF2B5EF4-FFF2-40B4-BE49-F238E27FC236}">
                  <a16:creationId xmlns:a16="http://schemas.microsoft.com/office/drawing/2014/main" id="{236A0CF4-0491-C7D5-DE6B-105A6380CCCF}"/>
                </a:ext>
              </a:extLst>
            </p:cNvPr>
            <p:cNvSpPr/>
            <p:nvPr/>
          </p:nvSpPr>
          <p:spPr>
            <a:xfrm>
              <a:off x="2267892" y="3364992"/>
              <a:ext cx="154291" cy="128016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Google Shape;3402;p56">
              <a:extLst>
                <a:ext uri="{FF2B5EF4-FFF2-40B4-BE49-F238E27FC236}">
                  <a16:creationId xmlns:a16="http://schemas.microsoft.com/office/drawing/2014/main" id="{946BCC69-6D0B-788D-A780-36CBBB86A76A}"/>
                </a:ext>
              </a:extLst>
            </p:cNvPr>
            <p:cNvSpPr/>
            <p:nvPr/>
          </p:nvSpPr>
          <p:spPr>
            <a:xfrm>
              <a:off x="2267891" y="3919676"/>
              <a:ext cx="154291" cy="128016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Google Shape;3402;p56">
              <a:extLst>
                <a:ext uri="{FF2B5EF4-FFF2-40B4-BE49-F238E27FC236}">
                  <a16:creationId xmlns:a16="http://schemas.microsoft.com/office/drawing/2014/main" id="{70CD22F8-8623-FE42-4CE1-BDA48A4CBCA8}"/>
                </a:ext>
              </a:extLst>
            </p:cNvPr>
            <p:cNvSpPr/>
            <p:nvPr/>
          </p:nvSpPr>
          <p:spPr>
            <a:xfrm>
              <a:off x="2267890" y="5289220"/>
              <a:ext cx="154291" cy="128016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93BBE94-7D46-224E-CF1B-AE6DBC121305}"/>
              </a:ext>
            </a:extLst>
          </p:cNvPr>
          <p:cNvGrpSpPr/>
          <p:nvPr/>
        </p:nvGrpSpPr>
        <p:grpSpPr>
          <a:xfrm rot="10800000">
            <a:off x="792480" y="2838101"/>
            <a:ext cx="861621" cy="279932"/>
            <a:chOff x="1866502" y="3607425"/>
            <a:chExt cx="861621" cy="279932"/>
          </a:xfrm>
        </p:grpSpPr>
        <p:sp>
          <p:nvSpPr>
            <p:cNvPr id="4" name="Google Shape;857;p55">
              <a:extLst>
                <a:ext uri="{FF2B5EF4-FFF2-40B4-BE49-F238E27FC236}">
                  <a16:creationId xmlns:a16="http://schemas.microsoft.com/office/drawing/2014/main" id="{C3EEC22D-33C6-A946-7DA2-B5552F8ABD18}"/>
                </a:ext>
              </a:extLst>
            </p:cNvPr>
            <p:cNvSpPr/>
            <p:nvPr/>
          </p:nvSpPr>
          <p:spPr>
            <a:xfrm>
              <a:off x="2370615" y="3607425"/>
              <a:ext cx="357508" cy="279932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Google Shape;858;p55">
              <a:extLst>
                <a:ext uri="{FF2B5EF4-FFF2-40B4-BE49-F238E27FC236}">
                  <a16:creationId xmlns:a16="http://schemas.microsoft.com/office/drawing/2014/main" id="{6C96E9F5-3A64-670F-2BD8-D550716A602E}"/>
                </a:ext>
              </a:extLst>
            </p:cNvPr>
            <p:cNvSpPr/>
            <p:nvPr/>
          </p:nvSpPr>
          <p:spPr>
            <a:xfrm>
              <a:off x="2526466" y="3682192"/>
              <a:ext cx="196860" cy="204893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E62B5B3-7818-7E50-A622-592F9D28347E}"/>
                </a:ext>
              </a:extLst>
            </p:cNvPr>
            <p:cNvGrpSpPr/>
            <p:nvPr/>
          </p:nvGrpSpPr>
          <p:grpSpPr>
            <a:xfrm>
              <a:off x="1866502" y="3655027"/>
              <a:ext cx="818519" cy="183247"/>
              <a:chOff x="1866502" y="3655027"/>
              <a:chExt cx="818519" cy="183247"/>
            </a:xfrm>
          </p:grpSpPr>
          <p:sp>
            <p:nvSpPr>
              <p:cNvPr id="10" name="Google Shape;856;p55">
                <a:extLst>
                  <a:ext uri="{FF2B5EF4-FFF2-40B4-BE49-F238E27FC236}">
                    <a16:creationId xmlns:a16="http://schemas.microsoft.com/office/drawing/2014/main" id="{8FA41CB3-21C4-94EC-D527-D3F9C55B96BE}"/>
                  </a:ext>
                </a:extLst>
              </p:cNvPr>
              <p:cNvSpPr/>
              <p:nvPr/>
            </p:nvSpPr>
            <p:spPr>
              <a:xfrm>
                <a:off x="1866502" y="3698782"/>
                <a:ext cx="482271" cy="98166"/>
              </a:xfrm>
              <a:custGeom>
                <a:avLst/>
                <a:gdLst/>
                <a:ahLst/>
                <a:cxnLst/>
                <a:rect l="l" t="t" r="r" b="b"/>
                <a:pathLst>
                  <a:path w="18643" h="3646" extrusionOk="0">
                    <a:moveTo>
                      <a:pt x="1849" y="1"/>
                    </a:moveTo>
                    <a:cubicBezTo>
                      <a:pt x="927" y="1"/>
                      <a:pt x="22" y="689"/>
                      <a:pt x="15" y="1806"/>
                    </a:cubicBezTo>
                    <a:cubicBezTo>
                      <a:pt x="0" y="2936"/>
                      <a:pt x="914" y="3646"/>
                      <a:pt x="1847" y="3646"/>
                    </a:cubicBezTo>
                    <a:cubicBezTo>
                      <a:pt x="2392" y="3646"/>
                      <a:pt x="2943" y="3403"/>
                      <a:pt x="3320" y="2862"/>
                    </a:cubicBezTo>
                    <a:cubicBezTo>
                      <a:pt x="3607" y="2437"/>
                      <a:pt x="4066" y="2185"/>
                      <a:pt x="4582" y="2185"/>
                    </a:cubicBezTo>
                    <a:lnTo>
                      <a:pt x="18642" y="2185"/>
                    </a:lnTo>
                    <a:lnTo>
                      <a:pt x="18642" y="1462"/>
                    </a:lnTo>
                    <a:lnTo>
                      <a:pt x="4582" y="1462"/>
                    </a:lnTo>
                    <a:cubicBezTo>
                      <a:pt x="4077" y="1462"/>
                      <a:pt x="3618" y="1221"/>
                      <a:pt x="3343" y="807"/>
                    </a:cubicBezTo>
                    <a:cubicBezTo>
                      <a:pt x="2967" y="251"/>
                      <a:pt x="2405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Google Shape;859;p55">
                <a:extLst>
                  <a:ext uri="{FF2B5EF4-FFF2-40B4-BE49-F238E27FC236}">
                    <a16:creationId xmlns:a16="http://schemas.microsoft.com/office/drawing/2014/main" id="{7B5A18EC-6859-891D-9771-06E786A5B405}"/>
                  </a:ext>
                </a:extLst>
              </p:cNvPr>
              <p:cNvSpPr/>
              <p:nvPr/>
            </p:nvSpPr>
            <p:spPr>
              <a:xfrm>
                <a:off x="2491136" y="3655027"/>
                <a:ext cx="193885" cy="183247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6806" extrusionOk="0">
                    <a:moveTo>
                      <a:pt x="3798" y="1"/>
                    </a:moveTo>
                    <a:cubicBezTo>
                      <a:pt x="2920" y="1"/>
                      <a:pt x="2042" y="333"/>
                      <a:pt x="1366" y="998"/>
                    </a:cubicBezTo>
                    <a:cubicBezTo>
                      <a:pt x="23" y="2341"/>
                      <a:pt x="0" y="4510"/>
                      <a:pt x="1332" y="5864"/>
                    </a:cubicBezTo>
                    <a:lnTo>
                      <a:pt x="1355" y="5887"/>
                    </a:lnTo>
                    <a:cubicBezTo>
                      <a:pt x="2019" y="6501"/>
                      <a:pt x="2860" y="6806"/>
                      <a:pt x="3700" y="6806"/>
                    </a:cubicBezTo>
                    <a:cubicBezTo>
                      <a:pt x="4585" y="6806"/>
                      <a:pt x="5469" y="6467"/>
                      <a:pt x="6141" y="5795"/>
                    </a:cubicBezTo>
                    <a:cubicBezTo>
                      <a:pt x="7449" y="4487"/>
                      <a:pt x="7495" y="2375"/>
                      <a:pt x="6232" y="1009"/>
                    </a:cubicBezTo>
                    <a:cubicBezTo>
                      <a:pt x="5560" y="336"/>
                      <a:pt x="4679" y="1"/>
                      <a:pt x="37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255C98-C68E-B4E2-0494-C2362CA09DE4}"/>
              </a:ext>
            </a:extLst>
          </p:cNvPr>
          <p:cNvSpPr txBox="1"/>
          <p:nvPr/>
        </p:nvSpPr>
        <p:spPr>
          <a:xfrm>
            <a:off x="2004297" y="2746760"/>
            <a:ext cx="329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to the Problem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7B7198-F6E8-9933-56F9-DDE927D578B1}"/>
              </a:ext>
            </a:extLst>
          </p:cNvPr>
          <p:cNvGrpSpPr/>
          <p:nvPr/>
        </p:nvGrpSpPr>
        <p:grpSpPr>
          <a:xfrm rot="10800000">
            <a:off x="797866" y="3519224"/>
            <a:ext cx="861621" cy="279932"/>
            <a:chOff x="1866502" y="3607425"/>
            <a:chExt cx="861621" cy="279932"/>
          </a:xfrm>
        </p:grpSpPr>
        <p:sp>
          <p:nvSpPr>
            <p:cNvPr id="14" name="Google Shape;857;p55">
              <a:extLst>
                <a:ext uri="{FF2B5EF4-FFF2-40B4-BE49-F238E27FC236}">
                  <a16:creationId xmlns:a16="http://schemas.microsoft.com/office/drawing/2014/main" id="{6187D7A3-795D-BA76-1393-E2266A225A90}"/>
                </a:ext>
              </a:extLst>
            </p:cNvPr>
            <p:cNvSpPr/>
            <p:nvPr/>
          </p:nvSpPr>
          <p:spPr>
            <a:xfrm>
              <a:off x="2370615" y="3607425"/>
              <a:ext cx="357508" cy="279932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Google Shape;858;p55">
              <a:extLst>
                <a:ext uri="{FF2B5EF4-FFF2-40B4-BE49-F238E27FC236}">
                  <a16:creationId xmlns:a16="http://schemas.microsoft.com/office/drawing/2014/main" id="{84B839BD-B35A-4F26-65D5-8A8CD6F841E5}"/>
                </a:ext>
              </a:extLst>
            </p:cNvPr>
            <p:cNvSpPr/>
            <p:nvPr/>
          </p:nvSpPr>
          <p:spPr>
            <a:xfrm>
              <a:off x="2526466" y="3682192"/>
              <a:ext cx="196860" cy="204893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B1AC6F-3508-F17E-2617-27B8EA4B30D2}"/>
                </a:ext>
              </a:extLst>
            </p:cNvPr>
            <p:cNvGrpSpPr/>
            <p:nvPr/>
          </p:nvGrpSpPr>
          <p:grpSpPr>
            <a:xfrm>
              <a:off x="1866502" y="3655027"/>
              <a:ext cx="818519" cy="183247"/>
              <a:chOff x="1866502" y="3655027"/>
              <a:chExt cx="818519" cy="183247"/>
            </a:xfrm>
          </p:grpSpPr>
          <p:sp>
            <p:nvSpPr>
              <p:cNvPr id="17" name="Google Shape;856;p55">
                <a:extLst>
                  <a:ext uri="{FF2B5EF4-FFF2-40B4-BE49-F238E27FC236}">
                    <a16:creationId xmlns:a16="http://schemas.microsoft.com/office/drawing/2014/main" id="{2C5334E7-5CA6-A193-734D-C37CB0997117}"/>
                  </a:ext>
                </a:extLst>
              </p:cNvPr>
              <p:cNvSpPr/>
              <p:nvPr/>
            </p:nvSpPr>
            <p:spPr>
              <a:xfrm>
                <a:off x="1866502" y="3698782"/>
                <a:ext cx="482271" cy="98166"/>
              </a:xfrm>
              <a:custGeom>
                <a:avLst/>
                <a:gdLst/>
                <a:ahLst/>
                <a:cxnLst/>
                <a:rect l="l" t="t" r="r" b="b"/>
                <a:pathLst>
                  <a:path w="18643" h="3646" extrusionOk="0">
                    <a:moveTo>
                      <a:pt x="1849" y="1"/>
                    </a:moveTo>
                    <a:cubicBezTo>
                      <a:pt x="927" y="1"/>
                      <a:pt x="22" y="689"/>
                      <a:pt x="15" y="1806"/>
                    </a:cubicBezTo>
                    <a:cubicBezTo>
                      <a:pt x="0" y="2936"/>
                      <a:pt x="914" y="3646"/>
                      <a:pt x="1847" y="3646"/>
                    </a:cubicBezTo>
                    <a:cubicBezTo>
                      <a:pt x="2392" y="3646"/>
                      <a:pt x="2943" y="3403"/>
                      <a:pt x="3320" y="2862"/>
                    </a:cubicBezTo>
                    <a:cubicBezTo>
                      <a:pt x="3607" y="2437"/>
                      <a:pt x="4066" y="2185"/>
                      <a:pt x="4582" y="2185"/>
                    </a:cubicBezTo>
                    <a:lnTo>
                      <a:pt x="18642" y="2185"/>
                    </a:lnTo>
                    <a:lnTo>
                      <a:pt x="18642" y="1462"/>
                    </a:lnTo>
                    <a:lnTo>
                      <a:pt x="4582" y="1462"/>
                    </a:lnTo>
                    <a:cubicBezTo>
                      <a:pt x="4077" y="1462"/>
                      <a:pt x="3618" y="1221"/>
                      <a:pt x="3343" y="807"/>
                    </a:cubicBezTo>
                    <a:cubicBezTo>
                      <a:pt x="2967" y="251"/>
                      <a:pt x="2405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Google Shape;859;p55">
                <a:extLst>
                  <a:ext uri="{FF2B5EF4-FFF2-40B4-BE49-F238E27FC236}">
                    <a16:creationId xmlns:a16="http://schemas.microsoft.com/office/drawing/2014/main" id="{288AD858-E382-E65D-B74D-8559C2E9ED1D}"/>
                  </a:ext>
                </a:extLst>
              </p:cNvPr>
              <p:cNvSpPr/>
              <p:nvPr/>
            </p:nvSpPr>
            <p:spPr>
              <a:xfrm>
                <a:off x="2491136" y="3655027"/>
                <a:ext cx="193885" cy="183247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6806" extrusionOk="0">
                    <a:moveTo>
                      <a:pt x="3798" y="1"/>
                    </a:moveTo>
                    <a:cubicBezTo>
                      <a:pt x="2920" y="1"/>
                      <a:pt x="2042" y="333"/>
                      <a:pt x="1366" y="998"/>
                    </a:cubicBezTo>
                    <a:cubicBezTo>
                      <a:pt x="23" y="2341"/>
                      <a:pt x="0" y="4510"/>
                      <a:pt x="1332" y="5864"/>
                    </a:cubicBezTo>
                    <a:lnTo>
                      <a:pt x="1355" y="5887"/>
                    </a:lnTo>
                    <a:cubicBezTo>
                      <a:pt x="2019" y="6501"/>
                      <a:pt x="2860" y="6806"/>
                      <a:pt x="3700" y="6806"/>
                    </a:cubicBezTo>
                    <a:cubicBezTo>
                      <a:pt x="4585" y="6806"/>
                      <a:pt x="5469" y="6467"/>
                      <a:pt x="6141" y="5795"/>
                    </a:cubicBezTo>
                    <a:cubicBezTo>
                      <a:pt x="7449" y="4487"/>
                      <a:pt x="7495" y="2375"/>
                      <a:pt x="6232" y="1009"/>
                    </a:cubicBezTo>
                    <a:cubicBezTo>
                      <a:pt x="5560" y="336"/>
                      <a:pt x="4679" y="1"/>
                      <a:pt x="37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5969589-30B1-EB3B-3C51-75A1162501F2}"/>
              </a:ext>
            </a:extLst>
          </p:cNvPr>
          <p:cNvSpPr txBox="1"/>
          <p:nvPr/>
        </p:nvSpPr>
        <p:spPr>
          <a:xfrm>
            <a:off x="2009683" y="3427883"/>
            <a:ext cx="456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Selling Proposition (USP)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368E6F-2AD5-B027-DB62-47043C9B1A09}"/>
              </a:ext>
            </a:extLst>
          </p:cNvPr>
          <p:cNvGrpSpPr/>
          <p:nvPr/>
        </p:nvGrpSpPr>
        <p:grpSpPr>
          <a:xfrm rot="10800000">
            <a:off x="835582" y="4146323"/>
            <a:ext cx="861621" cy="279932"/>
            <a:chOff x="1866502" y="3607425"/>
            <a:chExt cx="861621" cy="279932"/>
          </a:xfrm>
        </p:grpSpPr>
        <p:sp>
          <p:nvSpPr>
            <p:cNvPr id="21" name="Google Shape;857;p55">
              <a:extLst>
                <a:ext uri="{FF2B5EF4-FFF2-40B4-BE49-F238E27FC236}">
                  <a16:creationId xmlns:a16="http://schemas.microsoft.com/office/drawing/2014/main" id="{B3549D0F-808A-2444-F840-68F1477DB0D3}"/>
                </a:ext>
              </a:extLst>
            </p:cNvPr>
            <p:cNvSpPr/>
            <p:nvPr/>
          </p:nvSpPr>
          <p:spPr>
            <a:xfrm>
              <a:off x="2370615" y="3607425"/>
              <a:ext cx="357508" cy="279932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Google Shape;858;p55">
              <a:extLst>
                <a:ext uri="{FF2B5EF4-FFF2-40B4-BE49-F238E27FC236}">
                  <a16:creationId xmlns:a16="http://schemas.microsoft.com/office/drawing/2014/main" id="{112BD016-2BFE-8323-DCC1-E06947886B32}"/>
                </a:ext>
              </a:extLst>
            </p:cNvPr>
            <p:cNvSpPr/>
            <p:nvPr/>
          </p:nvSpPr>
          <p:spPr>
            <a:xfrm>
              <a:off x="2526466" y="3682192"/>
              <a:ext cx="196860" cy="204893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6476ED3-6A79-1313-A099-6F4D367B8467}"/>
                </a:ext>
              </a:extLst>
            </p:cNvPr>
            <p:cNvGrpSpPr/>
            <p:nvPr/>
          </p:nvGrpSpPr>
          <p:grpSpPr>
            <a:xfrm>
              <a:off x="1866502" y="3655027"/>
              <a:ext cx="818519" cy="183247"/>
              <a:chOff x="1866502" y="3655027"/>
              <a:chExt cx="818519" cy="183247"/>
            </a:xfrm>
          </p:grpSpPr>
          <p:sp>
            <p:nvSpPr>
              <p:cNvPr id="24" name="Google Shape;856;p55">
                <a:extLst>
                  <a:ext uri="{FF2B5EF4-FFF2-40B4-BE49-F238E27FC236}">
                    <a16:creationId xmlns:a16="http://schemas.microsoft.com/office/drawing/2014/main" id="{E03CB8EA-10A1-E66F-1A55-52EE1FFB8EFC}"/>
                  </a:ext>
                </a:extLst>
              </p:cNvPr>
              <p:cNvSpPr/>
              <p:nvPr/>
            </p:nvSpPr>
            <p:spPr>
              <a:xfrm>
                <a:off x="1866502" y="3698782"/>
                <a:ext cx="482271" cy="98166"/>
              </a:xfrm>
              <a:custGeom>
                <a:avLst/>
                <a:gdLst/>
                <a:ahLst/>
                <a:cxnLst/>
                <a:rect l="l" t="t" r="r" b="b"/>
                <a:pathLst>
                  <a:path w="18643" h="3646" extrusionOk="0">
                    <a:moveTo>
                      <a:pt x="1849" y="1"/>
                    </a:moveTo>
                    <a:cubicBezTo>
                      <a:pt x="927" y="1"/>
                      <a:pt x="22" y="689"/>
                      <a:pt x="15" y="1806"/>
                    </a:cubicBezTo>
                    <a:cubicBezTo>
                      <a:pt x="0" y="2936"/>
                      <a:pt x="914" y="3646"/>
                      <a:pt x="1847" y="3646"/>
                    </a:cubicBezTo>
                    <a:cubicBezTo>
                      <a:pt x="2392" y="3646"/>
                      <a:pt x="2943" y="3403"/>
                      <a:pt x="3320" y="2862"/>
                    </a:cubicBezTo>
                    <a:cubicBezTo>
                      <a:pt x="3607" y="2437"/>
                      <a:pt x="4066" y="2185"/>
                      <a:pt x="4582" y="2185"/>
                    </a:cubicBezTo>
                    <a:lnTo>
                      <a:pt x="18642" y="2185"/>
                    </a:lnTo>
                    <a:lnTo>
                      <a:pt x="18642" y="1462"/>
                    </a:lnTo>
                    <a:lnTo>
                      <a:pt x="4582" y="1462"/>
                    </a:lnTo>
                    <a:cubicBezTo>
                      <a:pt x="4077" y="1462"/>
                      <a:pt x="3618" y="1221"/>
                      <a:pt x="3343" y="807"/>
                    </a:cubicBezTo>
                    <a:cubicBezTo>
                      <a:pt x="2967" y="251"/>
                      <a:pt x="2405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Google Shape;859;p55">
                <a:extLst>
                  <a:ext uri="{FF2B5EF4-FFF2-40B4-BE49-F238E27FC236}">
                    <a16:creationId xmlns:a16="http://schemas.microsoft.com/office/drawing/2014/main" id="{ADB7F788-F76F-DA6B-3C6B-1701B6A54494}"/>
                  </a:ext>
                </a:extLst>
              </p:cNvPr>
              <p:cNvSpPr/>
              <p:nvPr/>
            </p:nvSpPr>
            <p:spPr>
              <a:xfrm>
                <a:off x="2491136" y="3655027"/>
                <a:ext cx="193885" cy="183247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6806" extrusionOk="0">
                    <a:moveTo>
                      <a:pt x="3798" y="1"/>
                    </a:moveTo>
                    <a:cubicBezTo>
                      <a:pt x="2920" y="1"/>
                      <a:pt x="2042" y="333"/>
                      <a:pt x="1366" y="998"/>
                    </a:cubicBezTo>
                    <a:cubicBezTo>
                      <a:pt x="23" y="2341"/>
                      <a:pt x="0" y="4510"/>
                      <a:pt x="1332" y="5864"/>
                    </a:cubicBezTo>
                    <a:lnTo>
                      <a:pt x="1355" y="5887"/>
                    </a:lnTo>
                    <a:cubicBezTo>
                      <a:pt x="2019" y="6501"/>
                      <a:pt x="2860" y="6806"/>
                      <a:pt x="3700" y="6806"/>
                    </a:cubicBezTo>
                    <a:cubicBezTo>
                      <a:pt x="4585" y="6806"/>
                      <a:pt x="5469" y="6467"/>
                      <a:pt x="6141" y="5795"/>
                    </a:cubicBezTo>
                    <a:cubicBezTo>
                      <a:pt x="7449" y="4487"/>
                      <a:pt x="7495" y="2375"/>
                      <a:pt x="6232" y="1009"/>
                    </a:cubicBezTo>
                    <a:cubicBezTo>
                      <a:pt x="5560" y="336"/>
                      <a:pt x="4679" y="1"/>
                      <a:pt x="37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B019E89-EA7A-4AF6-89D6-84D359FEB3D9}"/>
              </a:ext>
            </a:extLst>
          </p:cNvPr>
          <p:cNvSpPr txBox="1"/>
          <p:nvPr/>
        </p:nvSpPr>
        <p:spPr>
          <a:xfrm>
            <a:off x="2047399" y="4054982"/>
            <a:ext cx="3147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Components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3779C7-3F64-1BB7-7DEB-4061971967BF}"/>
              </a:ext>
            </a:extLst>
          </p:cNvPr>
          <p:cNvGrpSpPr/>
          <p:nvPr/>
        </p:nvGrpSpPr>
        <p:grpSpPr>
          <a:xfrm rot="10800000">
            <a:off x="835582" y="4791855"/>
            <a:ext cx="861621" cy="279932"/>
            <a:chOff x="1866502" y="3607425"/>
            <a:chExt cx="861621" cy="279932"/>
          </a:xfrm>
        </p:grpSpPr>
        <p:sp>
          <p:nvSpPr>
            <p:cNvPr id="28" name="Google Shape;857;p55">
              <a:extLst>
                <a:ext uri="{FF2B5EF4-FFF2-40B4-BE49-F238E27FC236}">
                  <a16:creationId xmlns:a16="http://schemas.microsoft.com/office/drawing/2014/main" id="{4D672418-9AEC-015A-B34B-1186DE5ABC26}"/>
                </a:ext>
              </a:extLst>
            </p:cNvPr>
            <p:cNvSpPr/>
            <p:nvPr/>
          </p:nvSpPr>
          <p:spPr>
            <a:xfrm>
              <a:off x="2370615" y="3607425"/>
              <a:ext cx="357508" cy="279932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Google Shape;858;p55">
              <a:extLst>
                <a:ext uri="{FF2B5EF4-FFF2-40B4-BE49-F238E27FC236}">
                  <a16:creationId xmlns:a16="http://schemas.microsoft.com/office/drawing/2014/main" id="{C16F6C83-DB86-DAE7-1012-32677965B45C}"/>
                </a:ext>
              </a:extLst>
            </p:cNvPr>
            <p:cNvSpPr/>
            <p:nvPr/>
          </p:nvSpPr>
          <p:spPr>
            <a:xfrm>
              <a:off x="2526466" y="3682192"/>
              <a:ext cx="196860" cy="204893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6BE7C9-3DE8-A4E0-CF6D-DD53365CEFC5}"/>
                </a:ext>
              </a:extLst>
            </p:cNvPr>
            <p:cNvGrpSpPr/>
            <p:nvPr/>
          </p:nvGrpSpPr>
          <p:grpSpPr>
            <a:xfrm>
              <a:off x="1866502" y="3655027"/>
              <a:ext cx="818519" cy="183247"/>
              <a:chOff x="1866502" y="3655027"/>
              <a:chExt cx="818519" cy="183247"/>
            </a:xfrm>
          </p:grpSpPr>
          <p:sp>
            <p:nvSpPr>
              <p:cNvPr id="31" name="Google Shape;856;p55">
                <a:extLst>
                  <a:ext uri="{FF2B5EF4-FFF2-40B4-BE49-F238E27FC236}">
                    <a16:creationId xmlns:a16="http://schemas.microsoft.com/office/drawing/2014/main" id="{B0BA5513-D81F-68EC-0CC1-26D9EEB2E4D9}"/>
                  </a:ext>
                </a:extLst>
              </p:cNvPr>
              <p:cNvSpPr/>
              <p:nvPr/>
            </p:nvSpPr>
            <p:spPr>
              <a:xfrm>
                <a:off x="1866502" y="3698782"/>
                <a:ext cx="482271" cy="98166"/>
              </a:xfrm>
              <a:custGeom>
                <a:avLst/>
                <a:gdLst/>
                <a:ahLst/>
                <a:cxnLst/>
                <a:rect l="l" t="t" r="r" b="b"/>
                <a:pathLst>
                  <a:path w="18643" h="3646" extrusionOk="0">
                    <a:moveTo>
                      <a:pt x="1849" y="1"/>
                    </a:moveTo>
                    <a:cubicBezTo>
                      <a:pt x="927" y="1"/>
                      <a:pt x="22" y="689"/>
                      <a:pt x="15" y="1806"/>
                    </a:cubicBezTo>
                    <a:cubicBezTo>
                      <a:pt x="0" y="2936"/>
                      <a:pt x="914" y="3646"/>
                      <a:pt x="1847" y="3646"/>
                    </a:cubicBezTo>
                    <a:cubicBezTo>
                      <a:pt x="2392" y="3646"/>
                      <a:pt x="2943" y="3403"/>
                      <a:pt x="3320" y="2862"/>
                    </a:cubicBezTo>
                    <a:cubicBezTo>
                      <a:pt x="3607" y="2437"/>
                      <a:pt x="4066" y="2185"/>
                      <a:pt x="4582" y="2185"/>
                    </a:cubicBezTo>
                    <a:lnTo>
                      <a:pt x="18642" y="2185"/>
                    </a:lnTo>
                    <a:lnTo>
                      <a:pt x="18642" y="1462"/>
                    </a:lnTo>
                    <a:lnTo>
                      <a:pt x="4582" y="1462"/>
                    </a:lnTo>
                    <a:cubicBezTo>
                      <a:pt x="4077" y="1462"/>
                      <a:pt x="3618" y="1221"/>
                      <a:pt x="3343" y="807"/>
                    </a:cubicBezTo>
                    <a:cubicBezTo>
                      <a:pt x="2967" y="251"/>
                      <a:pt x="2405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Google Shape;859;p55">
                <a:extLst>
                  <a:ext uri="{FF2B5EF4-FFF2-40B4-BE49-F238E27FC236}">
                    <a16:creationId xmlns:a16="http://schemas.microsoft.com/office/drawing/2014/main" id="{88C9E206-B34C-521C-CE02-80D4D7FECD33}"/>
                  </a:ext>
                </a:extLst>
              </p:cNvPr>
              <p:cNvSpPr/>
              <p:nvPr/>
            </p:nvSpPr>
            <p:spPr>
              <a:xfrm>
                <a:off x="2491136" y="3655027"/>
                <a:ext cx="193885" cy="183247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6806" extrusionOk="0">
                    <a:moveTo>
                      <a:pt x="3798" y="1"/>
                    </a:moveTo>
                    <a:cubicBezTo>
                      <a:pt x="2920" y="1"/>
                      <a:pt x="2042" y="333"/>
                      <a:pt x="1366" y="998"/>
                    </a:cubicBezTo>
                    <a:cubicBezTo>
                      <a:pt x="23" y="2341"/>
                      <a:pt x="0" y="4510"/>
                      <a:pt x="1332" y="5864"/>
                    </a:cubicBezTo>
                    <a:lnTo>
                      <a:pt x="1355" y="5887"/>
                    </a:lnTo>
                    <a:cubicBezTo>
                      <a:pt x="2019" y="6501"/>
                      <a:pt x="2860" y="6806"/>
                      <a:pt x="3700" y="6806"/>
                    </a:cubicBezTo>
                    <a:cubicBezTo>
                      <a:pt x="4585" y="6806"/>
                      <a:pt x="5469" y="6467"/>
                      <a:pt x="6141" y="5795"/>
                    </a:cubicBezTo>
                    <a:cubicBezTo>
                      <a:pt x="7449" y="4487"/>
                      <a:pt x="7495" y="2375"/>
                      <a:pt x="6232" y="1009"/>
                    </a:cubicBezTo>
                    <a:cubicBezTo>
                      <a:pt x="5560" y="336"/>
                      <a:pt x="4679" y="1"/>
                      <a:pt x="37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7953A57-5BB0-93E9-7792-9210496201C5}"/>
              </a:ext>
            </a:extLst>
          </p:cNvPr>
          <p:cNvSpPr txBox="1"/>
          <p:nvPr/>
        </p:nvSpPr>
        <p:spPr>
          <a:xfrm>
            <a:off x="2047399" y="4700514"/>
            <a:ext cx="487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of System Implementation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7C8487-6419-8096-63D7-9AC1C95403FB}"/>
              </a:ext>
            </a:extLst>
          </p:cNvPr>
          <p:cNvGrpSpPr/>
          <p:nvPr/>
        </p:nvGrpSpPr>
        <p:grpSpPr>
          <a:xfrm rot="10800000">
            <a:off x="835581" y="5447577"/>
            <a:ext cx="861621" cy="279932"/>
            <a:chOff x="1866502" y="3607425"/>
            <a:chExt cx="861621" cy="279932"/>
          </a:xfrm>
        </p:grpSpPr>
        <p:sp>
          <p:nvSpPr>
            <p:cNvPr id="48" name="Google Shape;857;p55">
              <a:extLst>
                <a:ext uri="{FF2B5EF4-FFF2-40B4-BE49-F238E27FC236}">
                  <a16:creationId xmlns:a16="http://schemas.microsoft.com/office/drawing/2014/main" id="{9205AC71-980C-E7D2-991A-344257E6E8BF}"/>
                </a:ext>
              </a:extLst>
            </p:cNvPr>
            <p:cNvSpPr/>
            <p:nvPr/>
          </p:nvSpPr>
          <p:spPr>
            <a:xfrm>
              <a:off x="2370615" y="3607425"/>
              <a:ext cx="357508" cy="279932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Google Shape;858;p55">
              <a:extLst>
                <a:ext uri="{FF2B5EF4-FFF2-40B4-BE49-F238E27FC236}">
                  <a16:creationId xmlns:a16="http://schemas.microsoft.com/office/drawing/2014/main" id="{6E7EE7BA-69C8-E8D4-9EA7-FE3F647A9D98}"/>
                </a:ext>
              </a:extLst>
            </p:cNvPr>
            <p:cNvSpPr/>
            <p:nvPr/>
          </p:nvSpPr>
          <p:spPr>
            <a:xfrm>
              <a:off x="2526466" y="3682192"/>
              <a:ext cx="196860" cy="204893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3FE72A6-E08D-C066-205F-1F6BD2B38809}"/>
                </a:ext>
              </a:extLst>
            </p:cNvPr>
            <p:cNvGrpSpPr/>
            <p:nvPr/>
          </p:nvGrpSpPr>
          <p:grpSpPr>
            <a:xfrm>
              <a:off x="1866502" y="3655027"/>
              <a:ext cx="818519" cy="183247"/>
              <a:chOff x="1866502" y="3655027"/>
              <a:chExt cx="818519" cy="183247"/>
            </a:xfrm>
          </p:grpSpPr>
          <p:sp>
            <p:nvSpPr>
              <p:cNvPr id="51" name="Google Shape;856;p55">
                <a:extLst>
                  <a:ext uri="{FF2B5EF4-FFF2-40B4-BE49-F238E27FC236}">
                    <a16:creationId xmlns:a16="http://schemas.microsoft.com/office/drawing/2014/main" id="{92BE7696-3098-FD2C-C221-8F58BC904338}"/>
                  </a:ext>
                </a:extLst>
              </p:cNvPr>
              <p:cNvSpPr/>
              <p:nvPr/>
            </p:nvSpPr>
            <p:spPr>
              <a:xfrm>
                <a:off x="1866502" y="3698782"/>
                <a:ext cx="482271" cy="98166"/>
              </a:xfrm>
              <a:custGeom>
                <a:avLst/>
                <a:gdLst/>
                <a:ahLst/>
                <a:cxnLst/>
                <a:rect l="l" t="t" r="r" b="b"/>
                <a:pathLst>
                  <a:path w="18643" h="3646" extrusionOk="0">
                    <a:moveTo>
                      <a:pt x="1849" y="1"/>
                    </a:moveTo>
                    <a:cubicBezTo>
                      <a:pt x="927" y="1"/>
                      <a:pt x="22" y="689"/>
                      <a:pt x="15" y="1806"/>
                    </a:cubicBezTo>
                    <a:cubicBezTo>
                      <a:pt x="0" y="2936"/>
                      <a:pt x="914" y="3646"/>
                      <a:pt x="1847" y="3646"/>
                    </a:cubicBezTo>
                    <a:cubicBezTo>
                      <a:pt x="2392" y="3646"/>
                      <a:pt x="2943" y="3403"/>
                      <a:pt x="3320" y="2862"/>
                    </a:cubicBezTo>
                    <a:cubicBezTo>
                      <a:pt x="3607" y="2437"/>
                      <a:pt x="4066" y="2185"/>
                      <a:pt x="4582" y="2185"/>
                    </a:cubicBezTo>
                    <a:lnTo>
                      <a:pt x="18642" y="2185"/>
                    </a:lnTo>
                    <a:lnTo>
                      <a:pt x="18642" y="1462"/>
                    </a:lnTo>
                    <a:lnTo>
                      <a:pt x="4582" y="1462"/>
                    </a:lnTo>
                    <a:cubicBezTo>
                      <a:pt x="4077" y="1462"/>
                      <a:pt x="3618" y="1221"/>
                      <a:pt x="3343" y="807"/>
                    </a:cubicBezTo>
                    <a:cubicBezTo>
                      <a:pt x="2967" y="251"/>
                      <a:pt x="2405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Google Shape;859;p55">
                <a:extLst>
                  <a:ext uri="{FF2B5EF4-FFF2-40B4-BE49-F238E27FC236}">
                    <a16:creationId xmlns:a16="http://schemas.microsoft.com/office/drawing/2014/main" id="{685941AF-58D7-E2BE-9C40-6717DF0BC9D9}"/>
                  </a:ext>
                </a:extLst>
              </p:cNvPr>
              <p:cNvSpPr/>
              <p:nvPr/>
            </p:nvSpPr>
            <p:spPr>
              <a:xfrm>
                <a:off x="2491136" y="3655027"/>
                <a:ext cx="193885" cy="183247"/>
              </a:xfrm>
              <a:custGeom>
                <a:avLst/>
                <a:gdLst/>
                <a:ahLst/>
                <a:cxnLst/>
                <a:rect l="l" t="t" r="r" b="b"/>
                <a:pathLst>
                  <a:path w="7495" h="6806" extrusionOk="0">
                    <a:moveTo>
                      <a:pt x="3798" y="1"/>
                    </a:moveTo>
                    <a:cubicBezTo>
                      <a:pt x="2920" y="1"/>
                      <a:pt x="2042" y="333"/>
                      <a:pt x="1366" y="998"/>
                    </a:cubicBezTo>
                    <a:cubicBezTo>
                      <a:pt x="23" y="2341"/>
                      <a:pt x="0" y="4510"/>
                      <a:pt x="1332" y="5864"/>
                    </a:cubicBezTo>
                    <a:lnTo>
                      <a:pt x="1355" y="5887"/>
                    </a:lnTo>
                    <a:cubicBezTo>
                      <a:pt x="2019" y="6501"/>
                      <a:pt x="2860" y="6806"/>
                      <a:pt x="3700" y="6806"/>
                    </a:cubicBezTo>
                    <a:cubicBezTo>
                      <a:pt x="4585" y="6806"/>
                      <a:pt x="5469" y="6467"/>
                      <a:pt x="6141" y="5795"/>
                    </a:cubicBezTo>
                    <a:cubicBezTo>
                      <a:pt x="7449" y="4487"/>
                      <a:pt x="7495" y="2375"/>
                      <a:pt x="6232" y="1009"/>
                    </a:cubicBezTo>
                    <a:cubicBezTo>
                      <a:pt x="5560" y="336"/>
                      <a:pt x="4679" y="1"/>
                      <a:pt x="37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391D98D-E373-D8D1-8983-35058AC90090}"/>
              </a:ext>
            </a:extLst>
          </p:cNvPr>
          <p:cNvSpPr txBox="1"/>
          <p:nvPr/>
        </p:nvSpPr>
        <p:spPr>
          <a:xfrm>
            <a:off x="2047398" y="5356236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2636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AB73-44A2-28FC-B557-DBD4F565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419A72E-02A5-8C07-4131-6A0F78C8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B1A45-BAE3-0DD3-0497-2CB4EFD9CEA2}"/>
              </a:ext>
            </a:extLst>
          </p:cNvPr>
          <p:cNvSpPr txBox="1"/>
          <p:nvPr/>
        </p:nvSpPr>
        <p:spPr>
          <a:xfrm>
            <a:off x="6823494" y="66098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Microcontroller, </a:t>
            </a:r>
          </a:p>
          <a:p>
            <a:fld id="{6AFA8418-FA37-4958-A5A5-420F78AE43DE}" type="datetime4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December 26, 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CE3EE-29F8-F5FF-7101-32BA7C326562}"/>
              </a:ext>
            </a:extLst>
          </p:cNvPr>
          <p:cNvSpPr txBox="1"/>
          <p:nvPr/>
        </p:nvSpPr>
        <p:spPr>
          <a:xfrm>
            <a:off x="3515264" y="6400416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Manipur Technical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FE12-FFC8-EEDB-2E50-3C9AD9C54050}"/>
              </a:ext>
            </a:extLst>
          </p:cNvPr>
          <p:cNvSpPr txBox="1"/>
          <p:nvPr/>
        </p:nvSpPr>
        <p:spPr>
          <a:xfrm>
            <a:off x="597158" y="1372203"/>
            <a:ext cx="1098213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Smart Water Level Monitoring System uses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 to address water scarcity and resource management challenges.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real-time monitoring of water levels in tanks and reservoirs using an ultrasonic sensor, microcontroller, and OLED display.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with Blynk technology, users can monitor water levels and receive alerts on their devices.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automates water management, prevents overflows, conserves resources, and enhances efficiency, making it ideal for residential, agricultural, and industrial applications.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27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AB73-44A2-28FC-B557-DBD4F565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419A72E-02A5-8C07-4131-6A0F78C8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B1A45-BAE3-0DD3-0497-2CB4EFD9CEA2}"/>
              </a:ext>
            </a:extLst>
          </p:cNvPr>
          <p:cNvSpPr txBox="1"/>
          <p:nvPr/>
        </p:nvSpPr>
        <p:spPr>
          <a:xfrm>
            <a:off x="6823494" y="66098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Microcontroller, </a:t>
            </a:r>
          </a:p>
          <a:p>
            <a:fld id="{6AFA8418-FA37-4958-A5A5-420F78AE43DE}" type="datetime4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December 26, 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CE3EE-29F8-F5FF-7101-32BA7C326562}"/>
              </a:ext>
            </a:extLst>
          </p:cNvPr>
          <p:cNvSpPr txBox="1"/>
          <p:nvPr/>
        </p:nvSpPr>
        <p:spPr>
          <a:xfrm>
            <a:off x="3515264" y="6400416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Manipur Technical University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848D44-D466-D468-3600-F46C60A4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350" y="1020273"/>
            <a:ext cx="1680330" cy="1680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8DA830-083F-8315-9D0F-1A4EB33D7A08}"/>
              </a:ext>
            </a:extLst>
          </p:cNvPr>
          <p:cNvSpPr txBox="1"/>
          <p:nvPr/>
        </p:nvSpPr>
        <p:spPr>
          <a:xfrm>
            <a:off x="2444195" y="3206493"/>
            <a:ext cx="8460038" cy="646331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Dependency: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human supervision is required, making the process inefficient.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029994-2F3F-CB04-FD6B-F8B6C64B3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2" y="2697707"/>
            <a:ext cx="1658112" cy="165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1C12B8F-0096-710C-2198-60D41F065B37}"/>
              </a:ext>
            </a:extLst>
          </p:cNvPr>
          <p:cNvSpPr txBox="1"/>
          <p:nvPr/>
        </p:nvSpPr>
        <p:spPr>
          <a:xfrm>
            <a:off x="786082" y="1537272"/>
            <a:ext cx="8435268" cy="646331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Dependency: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human supervision is required, making the process inefficient.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480CDD-5F23-CF99-D1A5-5E857443237D}"/>
              </a:ext>
            </a:extLst>
          </p:cNvPr>
          <p:cNvSpPr txBox="1"/>
          <p:nvPr/>
        </p:nvSpPr>
        <p:spPr>
          <a:xfrm>
            <a:off x="786082" y="4872818"/>
            <a:ext cx="8435268" cy="646331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Pump Damage: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pumps without water can cause motor damage due to dry running.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004D2EB-DB2B-87AF-C8EE-2E07AB23E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568" y="4355819"/>
            <a:ext cx="1658112" cy="165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85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D5FF5-EEBE-7639-AF80-D1147943C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04B4-4CEF-D3B8-D311-C906561BD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BDA80C3-F28E-FEB8-C414-B5D009BA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1F68A-E26C-5563-8188-B4CEC861E7B5}"/>
              </a:ext>
            </a:extLst>
          </p:cNvPr>
          <p:cNvSpPr txBox="1"/>
          <p:nvPr/>
        </p:nvSpPr>
        <p:spPr>
          <a:xfrm>
            <a:off x="6823494" y="66098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Microcontroller, </a:t>
            </a:r>
          </a:p>
          <a:p>
            <a:fld id="{6AFA8418-FA37-4958-A5A5-420F78AE43DE}" type="datetime4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December 26, 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A46A8-3495-8C48-A21B-6C7EA096CD51}"/>
              </a:ext>
            </a:extLst>
          </p:cNvPr>
          <p:cNvSpPr txBox="1"/>
          <p:nvPr/>
        </p:nvSpPr>
        <p:spPr>
          <a:xfrm>
            <a:off x="3515264" y="6400416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Manipur Technical University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D940A-6C09-8D44-5910-757E65AB38C5}"/>
              </a:ext>
            </a:extLst>
          </p:cNvPr>
          <p:cNvSpPr txBox="1"/>
          <p:nvPr/>
        </p:nvSpPr>
        <p:spPr>
          <a:xfrm>
            <a:off x="2472098" y="3814146"/>
            <a:ext cx="8419422" cy="646331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Inconvenience: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checking of water levels is time-consuming and labor-intensive.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CDCA60-57BE-FC5C-1F03-730886A3F24D}"/>
              </a:ext>
            </a:extLst>
          </p:cNvPr>
          <p:cNvSpPr txBox="1"/>
          <p:nvPr/>
        </p:nvSpPr>
        <p:spPr>
          <a:xfrm>
            <a:off x="813986" y="2255848"/>
            <a:ext cx="8419422" cy="369332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Alerts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real-time notifications or alerts for critical water levels.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2DC5B-1DFE-87BA-CA9A-B2A515ECA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08" y="1630821"/>
            <a:ext cx="1658112" cy="1658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3AE497-2131-3A58-12BB-58CB7AEED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9" y="3288933"/>
            <a:ext cx="1658112" cy="165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5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DBAB0-C486-2FD4-F3D4-2B78A60F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A461-55EE-8936-F52D-BB647C5E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 to the Problems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BC8BDBE-D22B-1D22-3ECC-E6C4B22D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9E7A2-A805-C108-E531-8F316C8164F2}"/>
              </a:ext>
            </a:extLst>
          </p:cNvPr>
          <p:cNvSpPr txBox="1"/>
          <p:nvPr/>
        </p:nvSpPr>
        <p:spPr>
          <a:xfrm>
            <a:off x="6823494" y="66098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Microcontroller, </a:t>
            </a:r>
          </a:p>
          <a:p>
            <a:fld id="{6AFA8418-FA37-4958-A5A5-420F78AE43DE}" type="datetime4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December 26, 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2D615-72A2-0CF6-8509-69C6484D0623}"/>
              </a:ext>
            </a:extLst>
          </p:cNvPr>
          <p:cNvSpPr txBox="1"/>
          <p:nvPr/>
        </p:nvSpPr>
        <p:spPr>
          <a:xfrm>
            <a:off x="3515264" y="6400416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Manipur Technical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81941-7071-133B-CAFA-B8013B48291D}"/>
              </a:ext>
            </a:extLst>
          </p:cNvPr>
          <p:cNvSpPr txBox="1"/>
          <p:nvPr/>
        </p:nvSpPr>
        <p:spPr>
          <a:xfrm>
            <a:off x="597158" y="1372203"/>
            <a:ext cx="10982131" cy="333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pump control stops overflow by turning the pump on/off based on water levels.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and automation reduce the need for manual water level checks.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 and alerts are sent to users via the Blynk app and web dashboard.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water level data allows better water usage planning and conservation.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OLED display and web interface provide instant water level updates.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control and monitor the system remotely using IoT technology.</a:t>
            </a:r>
          </a:p>
        </p:txBody>
      </p:sp>
    </p:spTree>
    <p:extLst>
      <p:ext uri="{BB962C8B-B14F-4D97-AF65-F5344CB8AC3E}">
        <p14:creationId xmlns:p14="http://schemas.microsoft.com/office/powerpoint/2010/main" val="224182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BC4BA-385D-5E77-35EC-6EE8C14DA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E8E7-A942-FE79-AE46-FA3B03AAF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Selling Proposition (USP)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06B7828-6EEA-B748-0125-CBDF924F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77908-DAEC-2610-0D9C-61280451AAD8}"/>
              </a:ext>
            </a:extLst>
          </p:cNvPr>
          <p:cNvSpPr txBox="1"/>
          <p:nvPr/>
        </p:nvSpPr>
        <p:spPr>
          <a:xfrm>
            <a:off x="6823494" y="66098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Microcontroller, </a:t>
            </a:r>
          </a:p>
          <a:p>
            <a:fld id="{6AFA8418-FA37-4958-A5A5-420F78AE43DE}" type="datetime4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December 26, 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33DA2-E2F8-EBB8-8012-997D0E9B9D31}"/>
              </a:ext>
            </a:extLst>
          </p:cNvPr>
          <p:cNvSpPr txBox="1"/>
          <p:nvPr/>
        </p:nvSpPr>
        <p:spPr>
          <a:xfrm>
            <a:off x="3515264" y="6400416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Manipur Technical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82919-B793-47D1-D768-5A9BFFA653E0}"/>
              </a:ext>
            </a:extLst>
          </p:cNvPr>
          <p:cNvSpPr txBox="1"/>
          <p:nvPr/>
        </p:nvSpPr>
        <p:spPr>
          <a:xfrm>
            <a:off x="597158" y="1372203"/>
            <a:ext cx="10982131" cy="2783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 water level display on both an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OLED screen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 dashboard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better visibility and flexibility.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withstand various environmental conditions like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humidity and water splashes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enhancing durability.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levels and functionalities can be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remotely accessed from anywhere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Blynk app and a web-based interface.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Affordable solution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scalability for both residential and industrial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43378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35281-EC73-86A7-A23E-EFE24A1B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88E1-1DEB-2D07-4CEE-D7E30C42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Components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0618B368-C5D9-9CAC-BD5D-8BE81F77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E6134-EE8A-AA79-C3FD-012BE5AAA01D}"/>
              </a:ext>
            </a:extLst>
          </p:cNvPr>
          <p:cNvSpPr txBox="1"/>
          <p:nvPr/>
        </p:nvSpPr>
        <p:spPr>
          <a:xfrm>
            <a:off x="6823494" y="66098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Microcontroller, </a:t>
            </a:r>
          </a:p>
          <a:p>
            <a:fld id="{6AFA8418-FA37-4958-A5A5-420F78AE43DE}" type="datetime4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December 26, 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27462-FF5A-D2AC-55F4-192147B7A1AA}"/>
              </a:ext>
            </a:extLst>
          </p:cNvPr>
          <p:cNvSpPr txBox="1"/>
          <p:nvPr/>
        </p:nvSpPr>
        <p:spPr>
          <a:xfrm>
            <a:off x="3515264" y="6400416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Manipur Technical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0BDC1-546D-A336-7A08-763205CD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2" y="1563329"/>
            <a:ext cx="1619250" cy="161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24EA3-AC1F-2AE5-604A-142C63FD9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785" y="1610954"/>
            <a:ext cx="2032000" cy="152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8C1A5B-7F68-29C8-30DD-2E8DD85C8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54" y="1229954"/>
            <a:ext cx="1905000" cy="190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75B62-1E1F-39F7-3E5B-FDE27AE6F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2" y="3853628"/>
            <a:ext cx="1904762" cy="1523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5C3AB8-143C-9E5B-EC62-F1DFCC6D89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785" y="3853628"/>
            <a:ext cx="1658112" cy="16581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C503FF-3277-E447-1F87-2F6EA29351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678" y="3777218"/>
            <a:ext cx="1981962" cy="2159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1B293E-3CBE-7662-0E07-1A98B9CF0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230" y="1274020"/>
            <a:ext cx="1905000" cy="1905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256DB97-BCC1-6273-97A4-A439163A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94" y="4255437"/>
            <a:ext cx="3095625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86877D-B60E-0EB2-954B-DAEB80B4A6A7}"/>
              </a:ext>
            </a:extLst>
          </p:cNvPr>
          <p:cNvSpPr txBox="1"/>
          <p:nvPr/>
        </p:nvSpPr>
        <p:spPr>
          <a:xfrm>
            <a:off x="406769" y="318640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 Node MCU</a:t>
            </a:r>
          </a:p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(Microcontroller)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8055A6-8421-6B4C-A640-37795F79E9A0}"/>
              </a:ext>
            </a:extLst>
          </p:cNvPr>
          <p:cNvSpPr txBox="1"/>
          <p:nvPr/>
        </p:nvSpPr>
        <p:spPr>
          <a:xfrm>
            <a:off x="3445150" y="3179020"/>
            <a:ext cx="1819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</a:p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HC-SR04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D83671-C379-E0E7-0FAD-4AF188E37E65}"/>
              </a:ext>
            </a:extLst>
          </p:cNvPr>
          <p:cNvSpPr txBox="1"/>
          <p:nvPr/>
        </p:nvSpPr>
        <p:spPr>
          <a:xfrm>
            <a:off x="6927057" y="3179020"/>
            <a:ext cx="210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0.96’’ OLED display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D403E1-928D-1D26-49C4-F316F36173F0}"/>
              </a:ext>
            </a:extLst>
          </p:cNvPr>
          <p:cNvSpPr txBox="1"/>
          <p:nvPr/>
        </p:nvSpPr>
        <p:spPr>
          <a:xfrm>
            <a:off x="9372069" y="318640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Channel Relay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8475BE-549A-5E53-15BC-75C4C6D7BBC3}"/>
              </a:ext>
            </a:extLst>
          </p:cNvPr>
          <p:cNvSpPr txBox="1"/>
          <p:nvPr/>
        </p:nvSpPr>
        <p:spPr>
          <a:xfrm>
            <a:off x="1090538" y="5493687"/>
            <a:ext cx="132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Button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C4FE56-3769-3A19-11F2-66B80F3BED44}"/>
              </a:ext>
            </a:extLst>
          </p:cNvPr>
          <p:cNvSpPr txBox="1"/>
          <p:nvPr/>
        </p:nvSpPr>
        <p:spPr>
          <a:xfrm>
            <a:off x="3766519" y="549368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99FAC3-BBDC-7D90-F3FE-E968852A73F3}"/>
              </a:ext>
            </a:extLst>
          </p:cNvPr>
          <p:cNvSpPr txBox="1"/>
          <p:nvPr/>
        </p:nvSpPr>
        <p:spPr>
          <a:xfrm>
            <a:off x="6333656" y="5511134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6E6DF9-1F93-F912-927A-053F7DF97CE5}"/>
              </a:ext>
            </a:extLst>
          </p:cNvPr>
          <p:cNvSpPr txBox="1"/>
          <p:nvPr/>
        </p:nvSpPr>
        <p:spPr>
          <a:xfrm>
            <a:off x="8945076" y="5493687"/>
            <a:ext cx="269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Blynk Web and mobile app</a:t>
            </a:r>
          </a:p>
        </p:txBody>
      </p:sp>
    </p:spTree>
    <p:extLst>
      <p:ext uri="{BB962C8B-B14F-4D97-AF65-F5344CB8AC3E}">
        <p14:creationId xmlns:p14="http://schemas.microsoft.com/office/powerpoint/2010/main" val="19085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186C-3921-D502-78A3-015A2613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2B84-ACD9-351A-F200-3E0FA76A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6554"/>
            <a:ext cx="12192000" cy="647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for System Implementation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BBDC5FB3-C849-1031-C745-8F66295DC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EC97C-8DFD-492D-90C2-4F65CA22568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FD6A2-225F-4317-9936-B62FA985020B}"/>
              </a:ext>
            </a:extLst>
          </p:cNvPr>
          <p:cNvSpPr txBox="1"/>
          <p:nvPr/>
        </p:nvSpPr>
        <p:spPr>
          <a:xfrm>
            <a:off x="6823494" y="66098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Level Monitoring System using Microcontroller, </a:t>
            </a:r>
          </a:p>
          <a:p>
            <a:fld id="{6AFA8418-FA37-4958-A5A5-420F78AE43DE}" type="datetime4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December 26, 2024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382ED-B400-EAE0-7181-FBE4A67AFE36}"/>
              </a:ext>
            </a:extLst>
          </p:cNvPr>
          <p:cNvSpPr txBox="1"/>
          <p:nvPr/>
        </p:nvSpPr>
        <p:spPr>
          <a:xfrm>
            <a:off x="3515264" y="6400416"/>
            <a:ext cx="5161472" cy="27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lang="en-US" sz="1200" b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Manipur Technical University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175538-61ED-AB39-6EBB-25C881667FB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67510" y="1123924"/>
            <a:ext cx="7104104" cy="527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08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CBBA1B-5132-4305-9FC8-93E57AFBFCC2}">
  <we:reference id="wa200000113" version="1.0.0.0" store="en-IN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</TotalTime>
  <Words>732</Words>
  <Application>Microsoft Office PowerPoint</Application>
  <PresentationFormat>Widescreen</PresentationFormat>
  <Paragraphs>117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PowerPoint Presentation</vt:lpstr>
      <vt:lpstr>Table of Contents</vt:lpstr>
      <vt:lpstr>Introduction</vt:lpstr>
      <vt:lpstr>Problem Statement</vt:lpstr>
      <vt:lpstr>Problem Statement</vt:lpstr>
      <vt:lpstr>Solutions to the Problems</vt:lpstr>
      <vt:lpstr>Unique Selling Proposition (USP)</vt:lpstr>
      <vt:lpstr>Required Components</vt:lpstr>
      <vt:lpstr>Diagram for System Implementation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vengadesan palanimanickam</dc:creator>
  <cp:lastModifiedBy>Diyabarta Naorem</cp:lastModifiedBy>
  <cp:revision>311</cp:revision>
  <dcterms:created xsi:type="dcterms:W3CDTF">2022-11-23T12:27:43Z</dcterms:created>
  <dcterms:modified xsi:type="dcterms:W3CDTF">2024-12-26T16:30:07Z</dcterms:modified>
</cp:coreProperties>
</file>